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40.xml" ContentType="application/vnd.openxmlformats-officedocument.presentationml.tags+xml"/>
  <Override PartName="/ppt/tags/tag238.xml" ContentType="application/vnd.openxmlformats-officedocument.presentationml.tags+xml"/>
  <Override PartName="/ppt/tags/tag285.xml" ContentType="application/vnd.openxmlformats-officedocument.presentationml.tags+xml"/>
  <Override PartName="/ppt/tags/tag424.xml" ContentType="application/vnd.openxmlformats-officedocument.presentationml.tags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216.xml" ContentType="application/vnd.openxmlformats-officedocument.presentationml.tags+xml"/>
  <Override PartName="/ppt/tags/tag263.xml" ContentType="application/vnd.openxmlformats-officedocument.presentationml.tags+xml"/>
  <Override PartName="/ppt/tags/tag402.xml" ContentType="application/vnd.openxmlformats-officedocument.presentationml.tags+xml"/>
  <Default Extension="xml" ContentType="application/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241.xml" ContentType="application/vnd.openxmlformats-officedocument.presentationml.tags+xml"/>
  <Override PartName="/ppt/tags/tag339.xml" ContentType="application/vnd.openxmlformats-officedocument.presentationml.tags+xml"/>
  <Override PartName="/ppt/tags/tag386.xml" ContentType="application/vnd.openxmlformats-officedocument.presentationml.tags+xml"/>
  <Override PartName="/ppt/tags/tag16.xml" ContentType="application/vnd.openxmlformats-officedocument.presentationml.tags+xml"/>
  <Override PartName="/ppt/tags/tag63.xml" ContentType="application/vnd.openxmlformats-officedocument.presentationml.tags+xml"/>
  <Override PartName="/ppt/tags/tag178.xml" ContentType="application/vnd.openxmlformats-officedocument.presentationml.tags+xml"/>
  <Override PartName="/ppt/tags/tag317.xml" ContentType="application/vnd.openxmlformats-officedocument.presentationml.tags+xml"/>
  <Override PartName="/ppt/tags/tag364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41.xml" ContentType="application/vnd.openxmlformats-officedocument.presentationml.tags+xml"/>
  <Override PartName="/ppt/tags/tag279.xml" ContentType="application/vnd.openxmlformats-officedocument.presentationml.tags+xml"/>
  <Override PartName="/ppt/tags/tag342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tags/tag320.xml" ContentType="application/vnd.openxmlformats-officedocument.presentationml.tags+xml"/>
  <Override PartName="/ppt/tags/tag418.xml" ContentType="application/vnd.openxmlformats-officedocument.presentationml.tags+xml"/>
  <Override PartName="/ppt/slides/slide19.xml" ContentType="application/vnd.openxmlformats-officedocument.presentationml.slide+xml"/>
  <Default Extension="png" ContentType="image/png"/>
  <Override PartName="/ppt/tags/tag112.xml" ContentType="application/vnd.openxmlformats-officedocument.presentationml.tags+xml"/>
  <Override PartName="/ppt/tags/tag257.xml" ContentType="application/vnd.openxmlformats-officedocument.presentationml.tag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443.xml" ContentType="application/vnd.openxmlformats-officedocument.presentationml.tags+xml"/>
  <Default Extension="emf" ContentType="image/x-emf"/>
  <Override PartName="/ppt/tags/tag235.xml" ContentType="application/vnd.openxmlformats-officedocument.presentationml.tags+xml"/>
  <Override PartName="/ppt/tags/tag282.xml" ContentType="application/vnd.openxmlformats-officedocument.presentationml.tags+xml"/>
  <Override PartName="/ppt/tags/tag421.xml" ContentType="application/vnd.openxmlformats-officedocument.presentationml.tags+xml"/>
  <Override PartName="/ppt/slides/slide22.xml" ContentType="application/vnd.openxmlformats-officedocument.presentationml.slide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ppt/tags/tag260.xml" ContentType="application/vnd.openxmlformats-officedocument.presentationml.tags+xml"/>
  <Override PartName="/ppt/tags/tag358.xml" ContentType="application/vnd.openxmlformats-officedocument.presentationml.tags+xml"/>
  <Override PartName="/ppt/tags/tag35.xml" ContentType="application/vnd.openxmlformats-officedocument.presentationml.tags+xml"/>
  <Override PartName="/ppt/tags/tag82.xml" ContentType="application/vnd.openxmlformats-officedocument.presentationml.tags+xml"/>
  <Override PartName="/ppt/tags/tag197.xml" ContentType="application/vnd.openxmlformats-officedocument.presentationml.tags+xml"/>
  <Override PartName="/ppt/tags/tag336.xml" ContentType="application/vnd.openxmlformats-officedocument.presentationml.tags+xml"/>
  <Override PartName="/ppt/tags/tag383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298.xml" ContentType="application/vnd.openxmlformats-officedocument.presentationml.tags+xml"/>
  <Override PartName="/ppt/tags/tag314.xml" ContentType="application/vnd.openxmlformats-officedocument.presentationml.tags+xml"/>
  <Override PartName="/ppt/tags/tag361.xml" ContentType="application/vnd.openxmlformats-officedocument.presentationml.tags+xml"/>
  <Override PartName="/ppt/tags/tag106.xml" ContentType="application/vnd.openxmlformats-officedocument.presentationml.tags+xml"/>
  <Override PartName="/ppt/tags/tag153.xml" ContentType="application/vnd.openxmlformats-officedocument.presentationml.tags+xml"/>
  <Override PartName="/ppt/tags/tag437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tags/tag276.xml" ContentType="application/vnd.openxmlformats-officedocument.presentationml.tags+xml"/>
  <Override PartName="/ppt/tags/tag415.xml" ContentType="application/vnd.openxmlformats-officedocument.presentationml.tags+xml"/>
  <Override PartName="/ppt/tags/tag98.xml" ContentType="application/vnd.openxmlformats-officedocument.presentationml.tags+xml"/>
  <Override PartName="/ppt/tags/tag207.xml" ContentType="application/vnd.openxmlformats-officedocument.presentationml.tags+xml"/>
  <Override PartName="/ppt/tags/tag254.xml" ContentType="application/vnd.openxmlformats-officedocument.presentationml.tags+xml"/>
  <Override PartName="/ppt/tags/tag399.xml" ContentType="application/vnd.openxmlformats-officedocument.presentationml.tags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440.xml" ContentType="application/vnd.openxmlformats-officedocument.presentationml.tags+xml"/>
  <Override PartName="/ppt/tags/tag29.xml" ContentType="application/vnd.openxmlformats-officedocument.presentationml.tags+xml"/>
  <Override PartName="/ppt/tags/tag76.xml" ContentType="application/vnd.openxmlformats-officedocument.presentationml.tags+xml"/>
  <Override PartName="/ppt/tags/tag232.xml" ContentType="application/vnd.openxmlformats-officedocument.presentationml.tags+xml"/>
  <Override PartName="/ppt/tags/tag377.xml" ContentType="application/vnd.openxmlformats-officedocument.presentationml.tags+xml"/>
  <Override PartName="/ppt/tags/tag54.xml" ContentType="application/vnd.openxmlformats-officedocument.presentationml.tags+xml"/>
  <Override PartName="/ppt/tags/tag169.xml" ContentType="application/vnd.openxmlformats-officedocument.presentationml.tags+xml"/>
  <Override PartName="/ppt/tags/tag210.xml" ContentType="application/vnd.openxmlformats-officedocument.presentationml.tags+xml"/>
  <Override PartName="/ppt/tags/tag308.xml" ContentType="application/vnd.openxmlformats-officedocument.presentationml.tags+xml"/>
  <Override PartName="/ppt/tags/tag355.xml" ContentType="application/vnd.openxmlformats-officedocument.presentationml.tags+xml"/>
  <Override PartName="/ppt/tags/tag43.xml" ContentType="application/vnd.openxmlformats-officedocument.presentationml.tags+xml"/>
  <Override PartName="/ppt/tags/tag90.xml" ContentType="application/vnd.openxmlformats-officedocument.presentationml.tags+xml"/>
  <Override PartName="/ppt/tags/tag147.xml" ContentType="application/vnd.openxmlformats-officedocument.presentationml.tags+xml"/>
  <Override PartName="/ppt/tags/tag194.xml" ContentType="application/vnd.openxmlformats-officedocument.presentationml.tags+xml"/>
  <Override PartName="/ppt/tags/tag344.xml" ContentType="application/vnd.openxmlformats-officedocument.presentationml.tags+xml"/>
  <Override PartName="/ppt/tags/tag391.xml" ContentType="application/vnd.openxmlformats-officedocument.presentationml.tags+xml"/>
  <Override PartName="/ppt/tags/tag32.xml" ContentType="application/vnd.openxmlformats-officedocument.presentationml.tags+xml"/>
  <Override PartName="/ppt/tags/tag136.xml" ContentType="application/vnd.openxmlformats-officedocument.presentationml.tags+xml"/>
  <Override PartName="/ppt/tags/tag183.xml" ContentType="application/vnd.openxmlformats-officedocument.presentationml.tags+xml"/>
  <Override PartName="/ppt/tags/tag322.xml" ContentType="application/vnd.openxmlformats-officedocument.presentationml.tags+xml"/>
  <Override PartName="/ppt/tags/tag333.xml" ContentType="application/vnd.openxmlformats-officedocument.presentationml.tags+xml"/>
  <Override PartName="/ppt/tags/tag38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259.xml" ContentType="application/vnd.openxmlformats-officedocument.presentationml.tags+xml"/>
  <Override PartName="/ppt/tags/tag311.xml" ContentType="application/vnd.openxmlformats-officedocument.presentationml.tags+xml"/>
  <Override PartName="/ppt/tags/tag409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50.xml" ContentType="application/vnd.openxmlformats-officedocument.presentationml.tags+xml"/>
  <Override PartName="/ppt/tags/tag248.xml" ContentType="application/vnd.openxmlformats-officedocument.presentationml.tags+xml"/>
  <Override PartName="/ppt/tags/tag295.xml" ContentType="application/vnd.openxmlformats-officedocument.presentationml.tags+xml"/>
  <Override PartName="/ppt/tags/tag300.xml" ContentType="application/vnd.openxmlformats-officedocument.presentationml.tags+xml"/>
  <Override PartName="/ppt/tags/tag434.xml" ContentType="application/vnd.openxmlformats-officedocument.presentationml.tags+xml"/>
  <Override PartName="/ppt/tags/tag445.xml" ContentType="application/vnd.openxmlformats-officedocument.presentationml.tags+xml"/>
  <Override PartName="/ppt/tags/tag226.xml" ContentType="application/vnd.openxmlformats-officedocument.presentationml.tags+xml"/>
  <Override PartName="/ppt/tags/tag237.xml" ContentType="application/vnd.openxmlformats-officedocument.presentationml.tags+xml"/>
  <Override PartName="/ppt/tags/tag273.xml" ContentType="application/vnd.openxmlformats-officedocument.presentationml.tags+xml"/>
  <Override PartName="/ppt/tags/tag284.xml" ContentType="application/vnd.openxmlformats-officedocument.presentationml.tags+xml"/>
  <Override PartName="/ppt/tags/tag423.xml" ContentType="application/vnd.openxmlformats-officedocument.presentationml.tags+xml"/>
  <Override PartName="/ppt/slides/slide24.xml" ContentType="application/vnd.openxmlformats-officedocument.presentationml.slide+xml"/>
  <Override PartName="/ppt/tags/tag59.xml" ContentType="application/vnd.openxmlformats-officedocument.presentationml.tags+xml"/>
  <Override PartName="/ppt/tags/tag215.xml" ContentType="application/vnd.openxmlformats-officedocument.presentationml.tags+xml"/>
  <Override PartName="/ppt/tags/tag262.xml" ContentType="application/vnd.openxmlformats-officedocument.presentationml.tags+xml"/>
  <Override PartName="/ppt/tags/tag412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tags/tag251.xml" ContentType="application/vnd.openxmlformats-officedocument.presentationml.tags+xml"/>
  <Override PartName="/ppt/tags/tag338.xml" ContentType="application/vnd.openxmlformats-officedocument.presentationml.tags+xml"/>
  <Override PartName="/ppt/tags/tag349.xml" ContentType="application/vnd.openxmlformats-officedocument.presentationml.tags+xml"/>
  <Override PartName="/ppt/tags/tag385.xml" ContentType="application/vnd.openxmlformats-officedocument.presentationml.tags+xml"/>
  <Override PartName="/ppt/tags/tag396.xml" ContentType="application/vnd.openxmlformats-officedocument.presentationml.tags+xml"/>
  <Override PartName="/ppt/tags/tag401.xml" ContentType="application/vnd.openxmlformats-officedocument.presentationml.tags+xml"/>
  <Override PartName="/ppt/tags/tag26.xml" ContentType="application/vnd.openxmlformats-officedocument.presentationml.tags+xml"/>
  <Override PartName="/ppt/tags/tag73.xml" ContentType="application/vnd.openxmlformats-officedocument.presentationml.tags+xml"/>
  <Override PartName="/ppt/tags/tag177.xml" ContentType="application/vnd.openxmlformats-officedocument.presentationml.tags+xml"/>
  <Override PartName="/ppt/tags/tag240.xml" ContentType="application/vnd.openxmlformats-officedocument.presentationml.tags+xml"/>
  <Override PartName="/ppt/tags/tag327.xml" ContentType="application/vnd.openxmlformats-officedocument.presentationml.tags+xml"/>
  <Override PartName="/ppt/tags/tag374.xml" ContentType="application/vnd.openxmlformats-officedocument.presentationml.tags+xml"/>
  <Override PartName="/ppt/tags/tag15.xml" ContentType="application/vnd.openxmlformats-officedocument.presentationml.tags+xml"/>
  <Override PartName="/ppt/tags/tag62.xml" ContentType="application/vnd.openxmlformats-officedocument.presentationml.tags+xml"/>
  <Override PartName="/ppt/tags/tag119.xml" ContentType="application/vnd.openxmlformats-officedocument.presentationml.tags+xml"/>
  <Override PartName="/ppt/tags/tag166.xml" ContentType="application/vnd.openxmlformats-officedocument.presentationml.tags+xml"/>
  <Override PartName="/ppt/tags/tag316.xml" ContentType="application/vnd.openxmlformats-officedocument.presentationml.tags+xml"/>
  <Override PartName="/ppt/tags/tag363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55.xml" ContentType="application/vnd.openxmlformats-officedocument.presentationml.tags+xml"/>
  <Override PartName="/ppt/tags/tag289.xml" ContentType="application/vnd.openxmlformats-officedocument.presentationml.tags+xml"/>
  <Override PartName="/ppt/tags/tag305.xml" ContentType="application/vnd.openxmlformats-officedocument.presentationml.tags+xml"/>
  <Override PartName="/ppt/tags/tag341.xml" ContentType="application/vnd.openxmlformats-officedocument.presentationml.tags+xml"/>
  <Override PartName="/ppt/tags/tag352.xml" ContentType="application/vnd.openxmlformats-officedocument.presentationml.tags+xml"/>
  <Override PartName="/ppt/tags/tag439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278.xml" ContentType="application/vnd.openxmlformats-officedocument.presentationml.tags+xml"/>
  <Override PartName="/ppt/tags/tag330.xml" ContentType="application/vnd.openxmlformats-officedocument.presentationml.tags+xml"/>
  <Override PartName="/ppt/tags/tag417.xml" ContentType="application/vnd.openxmlformats-officedocument.presentationml.tags+xml"/>
  <Override PartName="/ppt/tags/tag428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tags/tag256.xml" ContentType="application/vnd.openxmlformats-officedocument.presentationml.tags+xml"/>
  <Override PartName="/ppt/tags/tag267.xml" ContentType="application/vnd.openxmlformats-officedocument.presentationml.tags+xml"/>
  <Override PartName="/ppt/tags/tag406.xml" ContentType="application/vnd.openxmlformats-officedocument.presentationml.tags+xml"/>
  <Override PartName="/ppt/tags/tag453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ags/tag245.xml" ContentType="application/vnd.openxmlformats-officedocument.presentationml.tags+xml"/>
  <Override PartName="/ppt/tags/tag292.xml" ContentType="application/vnd.openxmlformats-officedocument.presentationml.tags+xml"/>
  <Override PartName="/ppt/tags/tag442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234.xml" ContentType="application/vnd.openxmlformats-officedocument.presentationml.tags+xml"/>
  <Override PartName="/ppt/tags/tag281.xml" ContentType="application/vnd.openxmlformats-officedocument.presentationml.tags+xml"/>
  <Override PartName="/ppt/tags/tag368.xml" ContentType="application/vnd.openxmlformats-officedocument.presentationml.tags+xml"/>
  <Override PartName="/ppt/tags/tag379.xml" ContentType="application/vnd.openxmlformats-officedocument.presentationml.tags+xml"/>
  <Override PartName="/ppt/tags/tag431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tags/tag270.xml" ContentType="application/vnd.openxmlformats-officedocument.presentationml.tags+xml"/>
  <Override PartName="/ppt/tags/tag357.xml" ContentType="application/vnd.openxmlformats-officedocument.presentationml.tags+xml"/>
  <Override PartName="/ppt/tags/tag420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212.xml" ContentType="application/vnd.openxmlformats-officedocument.presentationml.tags+xml"/>
  <Override PartName="/ppt/tags/tag346.xml" ContentType="application/vnd.openxmlformats-officedocument.presentationml.tags+xml"/>
  <Override PartName="/ppt/tags/tag393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324.xml" ContentType="application/vnd.openxmlformats-officedocument.presentationml.tags+xml"/>
  <Override PartName="/ppt/tags/tag335.xml" ContentType="application/vnd.openxmlformats-officedocument.presentationml.tags+xml"/>
  <Override PartName="/ppt/tags/tag371.xml" ContentType="application/vnd.openxmlformats-officedocument.presentationml.tags+xml"/>
  <Override PartName="/ppt/tags/tag38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tags/tag313.xml" ContentType="application/vnd.openxmlformats-officedocument.presentationml.tags+xml"/>
  <Override PartName="/ppt/tags/tag36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297.xml" ContentType="application/vnd.openxmlformats-officedocument.presentationml.tags+xml"/>
  <Override PartName="/ppt/tags/tag302.xml" ContentType="application/vnd.openxmlformats-officedocument.presentationml.tags+xml"/>
  <Override PartName="/ppt/tags/tag436.xml" ContentType="application/vnd.openxmlformats-officedocument.presentationml.tags+xml"/>
  <Override PartName="/ppt/tags/tag447.xml" ContentType="application/vnd.openxmlformats-officedocument.presentationml.tags+xml"/>
  <Default Extension="bin" ContentType="application/vnd.openxmlformats-officedocument.oleObject"/>
  <Override PartName="/ppt/tags/tag141.xml" ContentType="application/vnd.openxmlformats-officedocument.presentationml.tags+xml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tags/tag275.xml" ContentType="application/vnd.openxmlformats-officedocument.presentationml.tags+xml"/>
  <Override PartName="/ppt/tags/tag286.xml" ContentType="application/vnd.openxmlformats-officedocument.presentationml.tags+xml"/>
  <Override PartName="/ppt/tags/tag425.xml" ContentType="application/vnd.openxmlformats-officedocument.presentationml.tag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tags/tag264.xml" ContentType="application/vnd.openxmlformats-officedocument.presentationml.tags+xml"/>
  <Override PartName="/ppt/tags/tag414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tags/tag387.xml" ContentType="application/vnd.openxmlformats-officedocument.presentationml.tags+xml"/>
  <Override PartName="/ppt/tags/tag398.xml" ContentType="application/vnd.openxmlformats-officedocument.presentationml.tags+xml"/>
  <Override PartName="/ppt/tags/tag403.xml" ContentType="application/vnd.openxmlformats-officedocument.presentationml.tags+xml"/>
  <Override PartName="/ppt/tags/tag450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329.xml" ContentType="application/vnd.openxmlformats-officedocument.presentationml.tags+xml"/>
  <Override PartName="/ppt/tags/tag376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Override PartName="/ppt/tags/tag318.xml" ContentType="application/vnd.openxmlformats-officedocument.presentationml.tags+xml"/>
  <Override PartName="/ppt/tags/tag365.xml" ContentType="application/vnd.openxmlformats-officedocument.presentationml.tags+xml"/>
  <Default Extension="vml" ContentType="application/vnd.openxmlformats-officedocument.vmlDrawing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tags/tag307.xml" ContentType="application/vnd.openxmlformats-officedocument.presentationml.tags+xml"/>
  <Override PartName="/ppt/tags/tag343.xml" ContentType="application/vnd.openxmlformats-officedocument.presentationml.tags+xml"/>
  <Override PartName="/ppt/tags/tag354.xml" ContentType="application/vnd.openxmlformats-officedocument.presentationml.tags+xml"/>
  <Override PartName="/ppt/tags/tag390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332.xml" ContentType="application/vnd.openxmlformats-officedocument.presentationml.tags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ppt/tags/tag269.xml" ContentType="application/vnd.openxmlformats-officedocument.presentationml.tags+xml"/>
  <Override PartName="/ppt/tags/tag321.xml" ContentType="application/vnd.openxmlformats-officedocument.presentationml.tags+xml"/>
  <Override PartName="/ppt/tags/tag408.xml" ContentType="application/vnd.openxmlformats-officedocument.presentationml.tags+xml"/>
  <Override PartName="/ppt/tags/tag419.xml" ContentType="application/vnd.openxmlformats-officedocument.presentationml.tags+xml"/>
  <Override PartName="/ppt/tags/tag455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47.xml" ContentType="application/vnd.openxmlformats-officedocument.presentationml.tags+xml"/>
  <Override PartName="/ppt/tags/tag258.xml" ContentType="application/vnd.openxmlformats-officedocument.presentationml.tags+xml"/>
  <Override PartName="/ppt/tags/tag294.xml" ContentType="application/vnd.openxmlformats-officedocument.presentationml.tags+xml"/>
  <Override PartName="/ppt/tags/tag310.xml" ContentType="application/vnd.openxmlformats-officedocument.presentationml.tags+xml"/>
  <Override PartName="/ppt/tags/tag444.xml" ContentType="application/vnd.openxmlformats-officedocument.presentationml.tags+xml"/>
  <Override PartName="/ppt/slideMasters/slideMaster1.xml" ContentType="application/vnd.openxmlformats-officedocument.presentationml.slideMaster+xml"/>
  <Override PartName="/ppt/tags/tag102.xml" ContentType="application/vnd.openxmlformats-officedocument.presentationml.tags+xml"/>
  <Override PartName="/ppt/tags/tag236.xml" ContentType="application/vnd.openxmlformats-officedocument.presentationml.tags+xml"/>
  <Override PartName="/ppt/tags/tag283.xml" ContentType="application/vnd.openxmlformats-officedocument.presentationml.tags+xml"/>
  <Override PartName="/ppt/tags/tag433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225.xml" ContentType="application/vnd.openxmlformats-officedocument.presentationml.tags+xml"/>
  <Override PartName="/ppt/tags/tag272.xml" ContentType="application/vnd.openxmlformats-officedocument.presentationml.tags+xml"/>
  <Override PartName="/ppt/tags/tag359.xml" ContentType="application/vnd.openxmlformats-officedocument.presentationml.tags+xml"/>
  <Override PartName="/ppt/tags/tag411.xml" ContentType="application/vnd.openxmlformats-officedocument.presentationml.tags+xml"/>
  <Override PartName="/ppt/tags/tag42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47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50.xml" ContentType="application/vnd.openxmlformats-officedocument.presentationml.tags+xml"/>
  <Override PartName="/ppt/tags/tag261.xml" ContentType="application/vnd.openxmlformats-officedocument.presentationml.tags+xml"/>
  <Override PartName="/ppt/tags/tag348.xml" ContentType="application/vnd.openxmlformats-officedocument.presentationml.tags+xml"/>
  <Override PartName="/ppt/tags/tag395.xml" ContentType="application/vnd.openxmlformats-officedocument.presentationml.tags+xml"/>
  <Override PartName="/ppt/tags/tag400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36.xml" ContentType="application/vnd.openxmlformats-officedocument.presentationml.tags+xml"/>
  <Override PartName="/ppt/tags/tag83.xml" ContentType="application/vnd.openxmlformats-officedocument.presentationml.tags+xml"/>
  <Override PartName="/ppt/tags/tag187.xml" ContentType="application/vnd.openxmlformats-officedocument.presentationml.tags+xml"/>
  <Override PartName="/ppt/tags/tag337.xml" ContentType="application/vnd.openxmlformats-officedocument.presentationml.tags+xml"/>
  <Override PartName="/ppt/tags/tag38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315.xml" ContentType="application/vnd.openxmlformats-officedocument.presentationml.tags+xml"/>
  <Override PartName="/ppt/tags/tag326.xml" ContentType="application/vnd.openxmlformats-officedocument.presentationml.tags+xml"/>
  <Override PartName="/ppt/tags/tag362.xml" ContentType="application/vnd.openxmlformats-officedocument.presentationml.tags+xml"/>
  <Override PartName="/ppt/tags/tag373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54.xml" ContentType="application/vnd.openxmlformats-officedocument.presentationml.tags+xml"/>
  <Override PartName="/ppt/tags/tag299.xml" ContentType="application/vnd.openxmlformats-officedocument.presentationml.tags+xml"/>
  <Override PartName="/ppt/tags/tag304.xml" ContentType="application/vnd.openxmlformats-officedocument.presentationml.tags+xml"/>
  <Override PartName="/ppt/tags/tag351.xml" ContentType="application/vnd.openxmlformats-officedocument.presentationml.tags+xml"/>
  <Override PartName="/ppt/tags/tag438.xml" ContentType="application/vnd.openxmlformats-officedocument.presentationml.tags+xml"/>
  <Override PartName="/ppt/tags/tag449.xml" ContentType="application/vnd.openxmlformats-officedocument.presentationml.tags+xml"/>
  <Override PartName="/ppt/tags/tag143.xml" ContentType="application/vnd.openxmlformats-officedocument.presentationml.tags+xml"/>
  <Override PartName="/ppt/tags/tag190.xml" ContentType="application/vnd.openxmlformats-officedocument.presentationml.tags+xml"/>
  <Override PartName="/ppt/tags/tag277.xml" ContentType="application/vnd.openxmlformats-officedocument.presentationml.tags+xml"/>
  <Override PartName="/ppt/tags/tag288.xml" ContentType="application/vnd.openxmlformats-officedocument.presentationml.tags+xml"/>
  <Override PartName="/ppt/tags/tag340.xml" ContentType="application/vnd.openxmlformats-officedocument.presentationml.tags+xml"/>
  <Override PartName="/ppt/tags/tag427.xml" ContentType="application/vnd.openxmlformats-officedocument.presentationml.tags+xml"/>
  <Override PartName="/ppt/slides/slide28.xml" ContentType="application/vnd.openxmlformats-officedocument.presentationml.slide+xml"/>
  <Override PartName="/ppt/tags/tag132.xml" ContentType="application/vnd.openxmlformats-officedocument.presentationml.tags+xml"/>
  <Override PartName="/ppt/tags/tag219.xml" ContentType="application/vnd.openxmlformats-officedocument.presentationml.tags+xml"/>
  <Override PartName="/ppt/tags/tag266.xml" ContentType="application/vnd.openxmlformats-officedocument.presentationml.tags+xml"/>
  <Override PartName="/ppt/tags/tag416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55.xml" ContentType="application/vnd.openxmlformats-officedocument.presentationml.tags+xml"/>
  <Override PartName="/ppt/tags/tag389.xml" ContentType="application/vnd.openxmlformats-officedocument.presentationml.tags+xml"/>
  <Override PartName="/ppt/tags/tag405.xml" ContentType="application/vnd.openxmlformats-officedocument.presentationml.tags+xml"/>
  <Override PartName="/ppt/tags/tag45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Override PartName="/ppt/tags/tag280.xml" ContentType="application/vnd.openxmlformats-officedocument.presentationml.tags+xml"/>
  <Override PartName="/ppt/tags/tag291.xml" ContentType="application/vnd.openxmlformats-officedocument.presentationml.tags+xml"/>
  <Override PartName="/ppt/tags/tag378.xml" ContentType="application/vnd.openxmlformats-officedocument.presentationml.tags+xml"/>
  <Override PartName="/ppt/tags/tag430.xml" ContentType="application/vnd.openxmlformats-officedocument.presentationml.tags+xml"/>
  <Override PartName="/ppt/tags/tag441.xml" ContentType="application/vnd.openxmlformats-officedocument.presentationml.tags+xml"/>
  <Override PartName="/ppt/tags/tag19.xml" ContentType="application/vnd.openxmlformats-officedocument.presentationml.tags+xml"/>
  <Override PartName="/ppt/tags/tag66.xml" ContentType="application/vnd.openxmlformats-officedocument.presentationml.tags+xml"/>
  <Override PartName="/ppt/tags/tag222.xml" ContentType="application/vnd.openxmlformats-officedocument.presentationml.tags+xml"/>
  <Override PartName="/ppt/tags/tag367.xml" ContentType="application/vnd.openxmlformats-officedocument.presentationml.tags+xml"/>
  <Override PartName="/ppt/slides/slide20.xml" ContentType="application/vnd.openxmlformats-officedocument.presentationml.slide+xml"/>
  <Override PartName="/ppt/tags/tag55.xml" ContentType="application/vnd.openxmlformats-officedocument.presentationml.tags+xml"/>
  <Override PartName="/ppt/tags/tag159.xml" ContentType="application/vnd.openxmlformats-officedocument.presentationml.tags+xml"/>
  <Override PartName="/ppt/tags/tag211.xml" ContentType="application/vnd.openxmlformats-officedocument.presentationml.tags+xml"/>
  <Override PartName="/ppt/tags/tag309.xml" ContentType="application/vnd.openxmlformats-officedocument.presentationml.tags+xml"/>
  <Override PartName="/ppt/tags/tag345.xml" ContentType="application/vnd.openxmlformats-officedocument.presentationml.tags+xml"/>
  <Override PartName="/ppt/tags/tag356.xml" ContentType="application/vnd.openxmlformats-officedocument.presentationml.tags+xml"/>
  <Override PartName="/ppt/tags/tag392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334.xml" ContentType="application/vnd.openxmlformats-officedocument.presentationml.tags+xml"/>
  <Override PartName="/ppt/tags/tag381.xml" ContentType="application/vnd.openxmlformats-officedocument.presentationml.tags+xml"/>
  <Override PartName="/ppt/tags/tag22.xml" ContentType="application/vnd.openxmlformats-officedocument.presentationml.tags+xml"/>
  <Override PartName="/ppt/tags/tag126.xml" ContentType="application/vnd.openxmlformats-officedocument.presentationml.tags+xml"/>
  <Override PartName="/ppt/tags/tag173.xml" ContentType="application/vnd.openxmlformats-officedocument.presentationml.tags+xml"/>
  <Override PartName="/ppt/tags/tag323.xml" ContentType="application/vnd.openxmlformats-officedocument.presentationml.tags+xml"/>
  <Override PartName="/ppt/tags/tag37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62.xml" ContentType="application/vnd.openxmlformats-officedocument.presentationml.tags+xml"/>
  <Override PartName="/ppt/tags/tag249.xml" ContentType="application/vnd.openxmlformats-officedocument.presentationml.tags+xml"/>
  <Override PartName="/ppt/tags/tag296.xml" ContentType="application/vnd.openxmlformats-officedocument.presentationml.tags+xml"/>
  <Override PartName="/ppt/tags/tag301.xml" ContentType="application/vnd.openxmlformats-officedocument.presentationml.tags+xml"/>
  <Override PartName="/ppt/tags/tag312.xml" ContentType="application/vnd.openxmlformats-officedocument.presentationml.tags+xml"/>
  <Override PartName="/ppt/tags/tag446.xml" ContentType="application/vnd.openxmlformats-officedocument.presentationml.tags+xml"/>
  <Override PartName="/ppt/tags/tag104.xml" ContentType="application/vnd.openxmlformats-officedocument.presentationml.tags+xml"/>
  <Override PartName="/ppt/tags/tag151.xml" ContentType="application/vnd.openxmlformats-officedocument.presentationml.tags+xml"/>
  <Override PartName="/ppt/tags/tag435.xml" ContentType="application/vnd.openxmlformats-officedocument.presentationml.tags+xml"/>
  <Override PartName="/ppt/tags/tag227.xml" ContentType="application/vnd.openxmlformats-officedocument.presentationml.tags+xml"/>
  <Override PartName="/ppt/tags/tag274.xml" ContentType="application/vnd.openxmlformats-officedocument.presentationml.tags+xml"/>
  <Override PartName="/ppt/tags/tag413.xml" ContentType="application/vnd.openxmlformats-officedocument.presentationml.tags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52.xml" ContentType="application/vnd.openxmlformats-officedocument.presentationml.tags+xml"/>
  <Override PartName="/ppt/tags/tag397.xml" ContentType="application/vnd.openxmlformats-officedocument.presentationml.tags+xml"/>
  <Override PartName="/ppt/slides/slide14.xml" ContentType="application/vnd.openxmlformats-officedocument.presentationml.slide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27.xml" ContentType="application/vnd.openxmlformats-officedocument.presentationml.tags+xml"/>
  <Override PartName="/ppt/tags/tag74.xml" ContentType="application/vnd.openxmlformats-officedocument.presentationml.tags+xml"/>
  <Override PartName="/ppt/tags/tag230.xml" ContentType="application/vnd.openxmlformats-officedocument.presentationml.tags+xml"/>
  <Override PartName="/ppt/tags/tag328.xml" ContentType="application/vnd.openxmlformats-officedocument.presentationml.tags+xml"/>
  <Override PartName="/ppt/tags/tag375.xml" ContentType="application/vnd.openxmlformats-officedocument.presentationml.tags+xml"/>
  <Override PartName="/ppt/tags/tag52.xml" ContentType="application/vnd.openxmlformats-officedocument.presentationml.tags+xml"/>
  <Override PartName="/ppt/tags/tag167.xml" ContentType="application/vnd.openxmlformats-officedocument.presentationml.tags+xml"/>
  <Override PartName="/ppt/tags/tag306.xml" ContentType="application/vnd.openxmlformats-officedocument.presentationml.tags+xml"/>
  <Override PartName="/ppt/tags/tag353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429.xml" ContentType="application/vnd.openxmlformats-officedocument.presentationml.tags+xml"/>
  <Override PartName="/ppt/tags/tag30.xml" ContentType="application/vnd.openxmlformats-officedocument.presentationml.tags+xml"/>
  <Override PartName="/ppt/tags/tag268.xml" ContentType="application/vnd.openxmlformats-officedocument.presentationml.tags+xml"/>
  <Override PartName="/ppt/tags/tag33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407.xml" ContentType="application/vnd.openxmlformats-officedocument.presentationml.tags+xml"/>
  <Override PartName="/ppt/tags/tag454.xml" ContentType="application/vnd.openxmlformats-officedocument.presentationml.tags+xml"/>
  <Override PartName="/ppt/tags/tag101.xml" ContentType="application/vnd.openxmlformats-officedocument.presentationml.tags+xml"/>
  <Override PartName="/ppt/tags/tag246.xml" ContentType="application/vnd.openxmlformats-officedocument.presentationml.tags+xml"/>
  <Override PartName="/ppt/tags/tag293.xml" ContentType="application/vnd.openxmlformats-officedocument.presentationml.tags+xml"/>
  <Override PartName="/ppt/tags/tag432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71.xml" ContentType="application/vnd.openxmlformats-officedocument.presentationml.tags+xml"/>
  <Override PartName="/ppt/tags/tag369.xml" ContentType="application/vnd.openxmlformats-officedocument.presentationml.tags+xml"/>
  <Override PartName="/ppt/presentation.xml" ContentType="application/vnd.openxmlformats-officedocument.presentationml.presentation.main+xml"/>
  <Override PartName="/ppt/tags/tag347.xml" ContentType="application/vnd.openxmlformats-officedocument.presentationml.tags+xml"/>
  <Override PartName="/ppt/tags/tag394.xml" ContentType="application/vnd.openxmlformats-officedocument.presentationml.tags+xml"/>
  <Override PartName="/ppt/tags/tag410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46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325.xml" ContentType="application/vnd.openxmlformats-officedocument.presentationml.tags+xml"/>
  <Override PartName="/ppt/tags/tag372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448.xml" ContentType="application/vnd.openxmlformats-officedocument.presentationml.tags+xml"/>
  <Override PartName="/ppt/tags/tag142.xml" ContentType="application/vnd.openxmlformats-officedocument.presentationml.tags+xml"/>
  <Override PartName="/ppt/tags/tag287.xml" ContentType="application/vnd.openxmlformats-officedocument.presentationml.tags+xml"/>
  <Override PartName="/ppt/tags/tag303.xml" ContentType="application/vnd.openxmlformats-officedocument.presentationml.tags+xml"/>
  <Override PartName="/ppt/tags/tag350.xml" ContentType="application/vnd.openxmlformats-officedocument.presentationml.tags+xml"/>
  <Override PartName="/ppt/tags/tag426.xml" ContentType="application/vnd.openxmlformats-officedocument.presentationml.tags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ags/tag120.xml" ContentType="application/vnd.openxmlformats-officedocument.presentationml.tags+xml"/>
  <Override PartName="/ppt/tags/tag218.xml" ContentType="application/vnd.openxmlformats-officedocument.presentationml.tags+xml"/>
  <Override PartName="/ppt/tags/tag265.xml" ContentType="application/vnd.openxmlformats-officedocument.presentationml.tags+xml"/>
  <Override PartName="/ppt/tags/tag404.xml" ContentType="application/vnd.openxmlformats-officedocument.presentationml.tags+xml"/>
  <Override PartName="/ppt/tags/tag451.xml" ContentType="application/vnd.openxmlformats-officedocument.presentationml.tags+xml"/>
  <Override PartName="/ppt/slides/slide2.xml" ContentType="application/vnd.openxmlformats-officedocument.presentationml.slide+xml"/>
  <Override PartName="/ppt/tags/tag87.xml" ContentType="application/vnd.openxmlformats-officedocument.presentationml.tags+xml"/>
  <Override PartName="/ppt/tags/tag243.xml" ContentType="application/vnd.openxmlformats-officedocument.presentationml.tags+xml"/>
  <Override PartName="/ppt/tags/tag290.xml" ContentType="application/vnd.openxmlformats-officedocument.presentationml.tags+xml"/>
  <Override PartName="/ppt/tags/tag388.xml" ContentType="application/vnd.openxmlformats-officedocument.presentationml.tags+xml"/>
  <Override PartName="/ppt/tags/tag319.xml" ContentType="application/vnd.openxmlformats-officedocument.presentationml.tags+xml"/>
  <Override PartName="/ppt/tags/tag366.xml" ContentType="application/vnd.openxmlformats-officedocument.presentationml.tags+xml"/>
  <Override PartName="/ppt/tags/tag18.xml" ContentType="application/vnd.openxmlformats-officedocument.presentationml.tags+xml"/>
  <Override PartName="/ppt/tags/tag65.xml" ContentType="application/vnd.openxmlformats-officedocument.presentationml.tags+xml"/>
  <Override PartName="/ppt/tags/tag158.xml" ContentType="application/vnd.openxmlformats-officedocument.presentationml.tags+xml"/>
  <Override PartName="/ppt/tags/tag22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2" r:id="rId5"/>
    <p:sldId id="258" r:id="rId6"/>
    <p:sldId id="259" r:id="rId7"/>
    <p:sldId id="261" r:id="rId8"/>
    <p:sldId id="260" r:id="rId9"/>
    <p:sldId id="263" r:id="rId10"/>
    <p:sldId id="264" r:id="rId11"/>
    <p:sldId id="270" r:id="rId12"/>
    <p:sldId id="271" r:id="rId13"/>
    <p:sldId id="267" r:id="rId14"/>
    <p:sldId id="265" r:id="rId15"/>
    <p:sldId id="272" r:id="rId16"/>
    <p:sldId id="275" r:id="rId17"/>
    <p:sldId id="276" r:id="rId18"/>
    <p:sldId id="277" r:id="rId19"/>
    <p:sldId id="288" r:id="rId20"/>
    <p:sldId id="278" r:id="rId21"/>
    <p:sldId id="268" r:id="rId22"/>
    <p:sldId id="279" r:id="rId23"/>
    <p:sldId id="282" r:id="rId24"/>
    <p:sldId id="283" r:id="rId25"/>
    <p:sldId id="284" r:id="rId26"/>
    <p:sldId id="285" r:id="rId27"/>
    <p:sldId id="286" r:id="rId28"/>
    <p:sldId id="281" r:id="rId29"/>
    <p:sldId id="287" r:id="rId30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796" autoAdjust="0"/>
    <p:restoredTop sz="94660"/>
  </p:normalViewPr>
  <p:slideViewPr>
    <p:cSldViewPr>
      <p:cViewPr varScale="1">
        <p:scale>
          <a:sx n="60" d="100"/>
          <a:sy n="60" d="100"/>
        </p:scale>
        <p:origin x="-996" y="-78"/>
      </p:cViewPr>
      <p:guideLst>
        <p:guide orient="horz" pos="1071"/>
        <p:guide pos="3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9D8821E-0C70-42F7-B31D-34B24AE3F620}" type="datetimeFigureOut">
              <a:rPr lang="en-US" smtClean="0"/>
              <a:pPr/>
              <a:t>12/12/2010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0D3BC-4B0F-405E-A502-C60BD0CB6A1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87.xml"/><Relationship Id="rId13" Type="http://schemas.openxmlformats.org/officeDocument/2006/relationships/tags" Target="../tags/tag292.xml"/><Relationship Id="rId18" Type="http://schemas.openxmlformats.org/officeDocument/2006/relationships/tags" Target="../tags/tag297.xml"/><Relationship Id="rId26" Type="http://schemas.openxmlformats.org/officeDocument/2006/relationships/tags" Target="../tags/tag305.xml"/><Relationship Id="rId3" Type="http://schemas.openxmlformats.org/officeDocument/2006/relationships/tags" Target="../tags/tag282.xml"/><Relationship Id="rId21" Type="http://schemas.openxmlformats.org/officeDocument/2006/relationships/tags" Target="../tags/tag300.xml"/><Relationship Id="rId34" Type="http://schemas.openxmlformats.org/officeDocument/2006/relationships/slideLayout" Target="../slideLayouts/slideLayout6.xml"/><Relationship Id="rId7" Type="http://schemas.openxmlformats.org/officeDocument/2006/relationships/tags" Target="../tags/tag286.xml"/><Relationship Id="rId12" Type="http://schemas.openxmlformats.org/officeDocument/2006/relationships/tags" Target="../tags/tag291.xml"/><Relationship Id="rId17" Type="http://schemas.openxmlformats.org/officeDocument/2006/relationships/tags" Target="../tags/tag296.xml"/><Relationship Id="rId25" Type="http://schemas.openxmlformats.org/officeDocument/2006/relationships/tags" Target="../tags/tag304.xml"/><Relationship Id="rId33" Type="http://schemas.openxmlformats.org/officeDocument/2006/relationships/tags" Target="../tags/tag312.xml"/><Relationship Id="rId2" Type="http://schemas.openxmlformats.org/officeDocument/2006/relationships/tags" Target="../tags/tag281.xml"/><Relationship Id="rId16" Type="http://schemas.openxmlformats.org/officeDocument/2006/relationships/tags" Target="../tags/tag295.xml"/><Relationship Id="rId20" Type="http://schemas.openxmlformats.org/officeDocument/2006/relationships/tags" Target="../tags/tag299.xml"/><Relationship Id="rId29" Type="http://schemas.openxmlformats.org/officeDocument/2006/relationships/tags" Target="../tags/tag308.xml"/><Relationship Id="rId1" Type="http://schemas.openxmlformats.org/officeDocument/2006/relationships/vmlDrawing" Target="../drawings/vmlDrawing4.vml"/><Relationship Id="rId6" Type="http://schemas.openxmlformats.org/officeDocument/2006/relationships/tags" Target="../tags/tag285.xml"/><Relationship Id="rId11" Type="http://schemas.openxmlformats.org/officeDocument/2006/relationships/tags" Target="../tags/tag290.xml"/><Relationship Id="rId24" Type="http://schemas.openxmlformats.org/officeDocument/2006/relationships/tags" Target="../tags/tag303.xml"/><Relationship Id="rId32" Type="http://schemas.openxmlformats.org/officeDocument/2006/relationships/tags" Target="../tags/tag311.xml"/><Relationship Id="rId5" Type="http://schemas.openxmlformats.org/officeDocument/2006/relationships/tags" Target="../tags/tag284.xml"/><Relationship Id="rId15" Type="http://schemas.openxmlformats.org/officeDocument/2006/relationships/tags" Target="../tags/tag294.xml"/><Relationship Id="rId23" Type="http://schemas.openxmlformats.org/officeDocument/2006/relationships/tags" Target="../tags/tag302.xml"/><Relationship Id="rId28" Type="http://schemas.openxmlformats.org/officeDocument/2006/relationships/tags" Target="../tags/tag307.xml"/><Relationship Id="rId36" Type="http://schemas.openxmlformats.org/officeDocument/2006/relationships/oleObject" Target="../embeddings/oleObject14.bin"/><Relationship Id="rId10" Type="http://schemas.openxmlformats.org/officeDocument/2006/relationships/tags" Target="../tags/tag289.xml"/><Relationship Id="rId19" Type="http://schemas.openxmlformats.org/officeDocument/2006/relationships/tags" Target="../tags/tag298.xml"/><Relationship Id="rId31" Type="http://schemas.openxmlformats.org/officeDocument/2006/relationships/tags" Target="../tags/tag310.xml"/><Relationship Id="rId4" Type="http://schemas.openxmlformats.org/officeDocument/2006/relationships/tags" Target="../tags/tag283.xml"/><Relationship Id="rId9" Type="http://schemas.openxmlformats.org/officeDocument/2006/relationships/tags" Target="../tags/tag288.xml"/><Relationship Id="rId14" Type="http://schemas.openxmlformats.org/officeDocument/2006/relationships/tags" Target="../tags/tag293.xml"/><Relationship Id="rId22" Type="http://schemas.openxmlformats.org/officeDocument/2006/relationships/tags" Target="../tags/tag301.xml"/><Relationship Id="rId27" Type="http://schemas.openxmlformats.org/officeDocument/2006/relationships/tags" Target="../tags/tag306.xml"/><Relationship Id="rId30" Type="http://schemas.openxmlformats.org/officeDocument/2006/relationships/tags" Target="../tags/tag309.xml"/><Relationship Id="rId35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19.xml"/><Relationship Id="rId13" Type="http://schemas.openxmlformats.org/officeDocument/2006/relationships/tags" Target="../tags/tag324.xml"/><Relationship Id="rId18" Type="http://schemas.openxmlformats.org/officeDocument/2006/relationships/tags" Target="../tags/tag329.xml"/><Relationship Id="rId26" Type="http://schemas.openxmlformats.org/officeDocument/2006/relationships/tags" Target="../tags/tag337.xml"/><Relationship Id="rId3" Type="http://schemas.openxmlformats.org/officeDocument/2006/relationships/tags" Target="../tags/tag314.xml"/><Relationship Id="rId21" Type="http://schemas.openxmlformats.org/officeDocument/2006/relationships/tags" Target="../tags/tag332.xml"/><Relationship Id="rId34" Type="http://schemas.openxmlformats.org/officeDocument/2006/relationships/slideLayout" Target="../slideLayouts/slideLayout6.xml"/><Relationship Id="rId7" Type="http://schemas.openxmlformats.org/officeDocument/2006/relationships/tags" Target="../tags/tag318.xml"/><Relationship Id="rId12" Type="http://schemas.openxmlformats.org/officeDocument/2006/relationships/tags" Target="../tags/tag323.xml"/><Relationship Id="rId17" Type="http://schemas.openxmlformats.org/officeDocument/2006/relationships/tags" Target="../tags/tag328.xml"/><Relationship Id="rId25" Type="http://schemas.openxmlformats.org/officeDocument/2006/relationships/tags" Target="../tags/tag336.xml"/><Relationship Id="rId33" Type="http://schemas.openxmlformats.org/officeDocument/2006/relationships/tags" Target="../tags/tag344.xml"/><Relationship Id="rId2" Type="http://schemas.openxmlformats.org/officeDocument/2006/relationships/tags" Target="../tags/tag313.xml"/><Relationship Id="rId16" Type="http://schemas.openxmlformats.org/officeDocument/2006/relationships/tags" Target="../tags/tag327.xml"/><Relationship Id="rId20" Type="http://schemas.openxmlformats.org/officeDocument/2006/relationships/tags" Target="../tags/tag331.xml"/><Relationship Id="rId29" Type="http://schemas.openxmlformats.org/officeDocument/2006/relationships/tags" Target="../tags/tag340.xml"/><Relationship Id="rId1" Type="http://schemas.openxmlformats.org/officeDocument/2006/relationships/vmlDrawing" Target="../drawings/vmlDrawing5.vml"/><Relationship Id="rId6" Type="http://schemas.openxmlformats.org/officeDocument/2006/relationships/tags" Target="../tags/tag317.xml"/><Relationship Id="rId11" Type="http://schemas.openxmlformats.org/officeDocument/2006/relationships/tags" Target="../tags/tag322.xml"/><Relationship Id="rId24" Type="http://schemas.openxmlformats.org/officeDocument/2006/relationships/tags" Target="../tags/tag335.xml"/><Relationship Id="rId32" Type="http://schemas.openxmlformats.org/officeDocument/2006/relationships/tags" Target="../tags/tag343.xml"/><Relationship Id="rId5" Type="http://schemas.openxmlformats.org/officeDocument/2006/relationships/tags" Target="../tags/tag316.xml"/><Relationship Id="rId15" Type="http://schemas.openxmlformats.org/officeDocument/2006/relationships/tags" Target="../tags/tag326.xml"/><Relationship Id="rId23" Type="http://schemas.openxmlformats.org/officeDocument/2006/relationships/tags" Target="../tags/tag334.xml"/><Relationship Id="rId28" Type="http://schemas.openxmlformats.org/officeDocument/2006/relationships/tags" Target="../tags/tag339.xml"/><Relationship Id="rId36" Type="http://schemas.openxmlformats.org/officeDocument/2006/relationships/oleObject" Target="../embeddings/oleObject16.bin"/><Relationship Id="rId10" Type="http://schemas.openxmlformats.org/officeDocument/2006/relationships/tags" Target="../tags/tag321.xml"/><Relationship Id="rId19" Type="http://schemas.openxmlformats.org/officeDocument/2006/relationships/tags" Target="../tags/tag330.xml"/><Relationship Id="rId31" Type="http://schemas.openxmlformats.org/officeDocument/2006/relationships/tags" Target="../tags/tag342.xml"/><Relationship Id="rId4" Type="http://schemas.openxmlformats.org/officeDocument/2006/relationships/tags" Target="../tags/tag315.xml"/><Relationship Id="rId9" Type="http://schemas.openxmlformats.org/officeDocument/2006/relationships/tags" Target="../tags/tag320.xml"/><Relationship Id="rId14" Type="http://schemas.openxmlformats.org/officeDocument/2006/relationships/tags" Target="../tags/tag325.xml"/><Relationship Id="rId22" Type="http://schemas.openxmlformats.org/officeDocument/2006/relationships/tags" Target="../tags/tag333.xml"/><Relationship Id="rId27" Type="http://schemas.openxmlformats.org/officeDocument/2006/relationships/tags" Target="../tags/tag338.xml"/><Relationship Id="rId30" Type="http://schemas.openxmlformats.org/officeDocument/2006/relationships/tags" Target="../tags/tag341.xml"/><Relationship Id="rId35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51.xml"/><Relationship Id="rId13" Type="http://schemas.openxmlformats.org/officeDocument/2006/relationships/tags" Target="../tags/tag356.xml"/><Relationship Id="rId18" Type="http://schemas.openxmlformats.org/officeDocument/2006/relationships/tags" Target="../tags/tag361.xml"/><Relationship Id="rId26" Type="http://schemas.openxmlformats.org/officeDocument/2006/relationships/tags" Target="../tags/tag369.xml"/><Relationship Id="rId3" Type="http://schemas.openxmlformats.org/officeDocument/2006/relationships/tags" Target="../tags/tag346.xml"/><Relationship Id="rId21" Type="http://schemas.openxmlformats.org/officeDocument/2006/relationships/tags" Target="../tags/tag364.xml"/><Relationship Id="rId34" Type="http://schemas.openxmlformats.org/officeDocument/2006/relationships/slideLayout" Target="../slideLayouts/slideLayout6.xml"/><Relationship Id="rId7" Type="http://schemas.openxmlformats.org/officeDocument/2006/relationships/tags" Target="../tags/tag350.xml"/><Relationship Id="rId12" Type="http://schemas.openxmlformats.org/officeDocument/2006/relationships/tags" Target="../tags/tag355.xml"/><Relationship Id="rId17" Type="http://schemas.openxmlformats.org/officeDocument/2006/relationships/tags" Target="../tags/tag360.xml"/><Relationship Id="rId25" Type="http://schemas.openxmlformats.org/officeDocument/2006/relationships/tags" Target="../tags/tag368.xml"/><Relationship Id="rId33" Type="http://schemas.openxmlformats.org/officeDocument/2006/relationships/tags" Target="../tags/tag376.xml"/><Relationship Id="rId2" Type="http://schemas.openxmlformats.org/officeDocument/2006/relationships/tags" Target="../tags/tag345.xml"/><Relationship Id="rId16" Type="http://schemas.openxmlformats.org/officeDocument/2006/relationships/tags" Target="../tags/tag359.xml"/><Relationship Id="rId20" Type="http://schemas.openxmlformats.org/officeDocument/2006/relationships/tags" Target="../tags/tag363.xml"/><Relationship Id="rId29" Type="http://schemas.openxmlformats.org/officeDocument/2006/relationships/tags" Target="../tags/tag372.xml"/><Relationship Id="rId1" Type="http://schemas.openxmlformats.org/officeDocument/2006/relationships/vmlDrawing" Target="../drawings/vmlDrawing6.vml"/><Relationship Id="rId6" Type="http://schemas.openxmlformats.org/officeDocument/2006/relationships/tags" Target="../tags/tag349.xml"/><Relationship Id="rId11" Type="http://schemas.openxmlformats.org/officeDocument/2006/relationships/tags" Target="../tags/tag354.xml"/><Relationship Id="rId24" Type="http://schemas.openxmlformats.org/officeDocument/2006/relationships/tags" Target="../tags/tag367.xml"/><Relationship Id="rId32" Type="http://schemas.openxmlformats.org/officeDocument/2006/relationships/tags" Target="../tags/tag375.xml"/><Relationship Id="rId5" Type="http://schemas.openxmlformats.org/officeDocument/2006/relationships/tags" Target="../tags/tag348.xml"/><Relationship Id="rId15" Type="http://schemas.openxmlformats.org/officeDocument/2006/relationships/tags" Target="../tags/tag358.xml"/><Relationship Id="rId23" Type="http://schemas.openxmlformats.org/officeDocument/2006/relationships/tags" Target="../tags/tag366.xml"/><Relationship Id="rId28" Type="http://schemas.openxmlformats.org/officeDocument/2006/relationships/tags" Target="../tags/tag371.xml"/><Relationship Id="rId36" Type="http://schemas.openxmlformats.org/officeDocument/2006/relationships/oleObject" Target="../embeddings/oleObject18.bin"/><Relationship Id="rId10" Type="http://schemas.openxmlformats.org/officeDocument/2006/relationships/tags" Target="../tags/tag353.xml"/><Relationship Id="rId19" Type="http://schemas.openxmlformats.org/officeDocument/2006/relationships/tags" Target="../tags/tag362.xml"/><Relationship Id="rId31" Type="http://schemas.openxmlformats.org/officeDocument/2006/relationships/tags" Target="../tags/tag374.xml"/><Relationship Id="rId4" Type="http://schemas.openxmlformats.org/officeDocument/2006/relationships/tags" Target="../tags/tag347.xml"/><Relationship Id="rId9" Type="http://schemas.openxmlformats.org/officeDocument/2006/relationships/tags" Target="../tags/tag352.xml"/><Relationship Id="rId14" Type="http://schemas.openxmlformats.org/officeDocument/2006/relationships/tags" Target="../tags/tag357.xml"/><Relationship Id="rId22" Type="http://schemas.openxmlformats.org/officeDocument/2006/relationships/tags" Target="../tags/tag365.xml"/><Relationship Id="rId27" Type="http://schemas.openxmlformats.org/officeDocument/2006/relationships/tags" Target="../tags/tag370.xml"/><Relationship Id="rId30" Type="http://schemas.openxmlformats.org/officeDocument/2006/relationships/tags" Target="../tags/tag373.xml"/><Relationship Id="rId35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83.xml"/><Relationship Id="rId13" Type="http://schemas.openxmlformats.org/officeDocument/2006/relationships/tags" Target="../tags/tag388.xml"/><Relationship Id="rId18" Type="http://schemas.openxmlformats.org/officeDocument/2006/relationships/tags" Target="../tags/tag393.xml"/><Relationship Id="rId3" Type="http://schemas.openxmlformats.org/officeDocument/2006/relationships/tags" Target="../tags/tag378.xml"/><Relationship Id="rId21" Type="http://schemas.openxmlformats.org/officeDocument/2006/relationships/slideLayout" Target="../slideLayouts/slideLayout6.xml"/><Relationship Id="rId7" Type="http://schemas.openxmlformats.org/officeDocument/2006/relationships/tags" Target="../tags/tag382.xml"/><Relationship Id="rId12" Type="http://schemas.openxmlformats.org/officeDocument/2006/relationships/tags" Target="../tags/tag387.xml"/><Relationship Id="rId17" Type="http://schemas.openxmlformats.org/officeDocument/2006/relationships/tags" Target="../tags/tag392.xml"/><Relationship Id="rId2" Type="http://schemas.openxmlformats.org/officeDocument/2006/relationships/tags" Target="../tags/tag377.xml"/><Relationship Id="rId16" Type="http://schemas.openxmlformats.org/officeDocument/2006/relationships/tags" Target="../tags/tag391.xml"/><Relationship Id="rId20" Type="http://schemas.openxmlformats.org/officeDocument/2006/relationships/tags" Target="../tags/tag395.xml"/><Relationship Id="rId1" Type="http://schemas.openxmlformats.org/officeDocument/2006/relationships/vmlDrawing" Target="../drawings/vmlDrawing7.vml"/><Relationship Id="rId6" Type="http://schemas.openxmlformats.org/officeDocument/2006/relationships/tags" Target="../tags/tag381.xml"/><Relationship Id="rId11" Type="http://schemas.openxmlformats.org/officeDocument/2006/relationships/tags" Target="../tags/tag386.xml"/><Relationship Id="rId24" Type="http://schemas.openxmlformats.org/officeDocument/2006/relationships/oleObject" Target="../embeddings/oleObject20.bin"/><Relationship Id="rId5" Type="http://schemas.openxmlformats.org/officeDocument/2006/relationships/tags" Target="../tags/tag380.xml"/><Relationship Id="rId15" Type="http://schemas.openxmlformats.org/officeDocument/2006/relationships/tags" Target="../tags/tag390.xml"/><Relationship Id="rId23" Type="http://schemas.openxmlformats.org/officeDocument/2006/relationships/image" Target="../media/image37.emf"/><Relationship Id="rId10" Type="http://schemas.openxmlformats.org/officeDocument/2006/relationships/tags" Target="../tags/tag385.xml"/><Relationship Id="rId19" Type="http://schemas.openxmlformats.org/officeDocument/2006/relationships/tags" Target="../tags/tag394.xml"/><Relationship Id="rId4" Type="http://schemas.openxmlformats.org/officeDocument/2006/relationships/tags" Target="../tags/tag379.xml"/><Relationship Id="rId9" Type="http://schemas.openxmlformats.org/officeDocument/2006/relationships/tags" Target="../tags/tag384.xml"/><Relationship Id="rId14" Type="http://schemas.openxmlformats.org/officeDocument/2006/relationships/tags" Target="../tags/tag389.xml"/><Relationship Id="rId22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02.xml"/><Relationship Id="rId13" Type="http://schemas.openxmlformats.org/officeDocument/2006/relationships/tags" Target="../tags/tag407.xml"/><Relationship Id="rId18" Type="http://schemas.openxmlformats.org/officeDocument/2006/relationships/tags" Target="../tags/tag412.xml"/><Relationship Id="rId3" Type="http://schemas.openxmlformats.org/officeDocument/2006/relationships/tags" Target="../tags/tag397.xml"/><Relationship Id="rId21" Type="http://schemas.openxmlformats.org/officeDocument/2006/relationships/oleObject" Target="../embeddings/oleObject21.bin"/><Relationship Id="rId7" Type="http://schemas.openxmlformats.org/officeDocument/2006/relationships/tags" Target="../tags/tag401.xml"/><Relationship Id="rId12" Type="http://schemas.openxmlformats.org/officeDocument/2006/relationships/tags" Target="../tags/tag406.xml"/><Relationship Id="rId17" Type="http://schemas.openxmlformats.org/officeDocument/2006/relationships/tags" Target="../tags/tag411.xml"/><Relationship Id="rId2" Type="http://schemas.openxmlformats.org/officeDocument/2006/relationships/tags" Target="../tags/tag396.xml"/><Relationship Id="rId16" Type="http://schemas.openxmlformats.org/officeDocument/2006/relationships/tags" Target="../tags/tag410.xml"/><Relationship Id="rId20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tags" Target="../tags/tag400.xml"/><Relationship Id="rId11" Type="http://schemas.openxmlformats.org/officeDocument/2006/relationships/tags" Target="../tags/tag405.xml"/><Relationship Id="rId5" Type="http://schemas.openxmlformats.org/officeDocument/2006/relationships/tags" Target="../tags/tag399.xml"/><Relationship Id="rId15" Type="http://schemas.openxmlformats.org/officeDocument/2006/relationships/tags" Target="../tags/tag409.xml"/><Relationship Id="rId10" Type="http://schemas.openxmlformats.org/officeDocument/2006/relationships/tags" Target="../tags/tag404.xml"/><Relationship Id="rId19" Type="http://schemas.openxmlformats.org/officeDocument/2006/relationships/tags" Target="../tags/tag413.xml"/><Relationship Id="rId4" Type="http://schemas.openxmlformats.org/officeDocument/2006/relationships/tags" Target="../tags/tag398.xml"/><Relationship Id="rId9" Type="http://schemas.openxmlformats.org/officeDocument/2006/relationships/tags" Target="../tags/tag403.xml"/><Relationship Id="rId14" Type="http://schemas.openxmlformats.org/officeDocument/2006/relationships/tags" Target="../tags/tag408.xml"/><Relationship Id="rId22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420.xml"/><Relationship Id="rId13" Type="http://schemas.openxmlformats.org/officeDocument/2006/relationships/tags" Target="../tags/tag425.xml"/><Relationship Id="rId18" Type="http://schemas.openxmlformats.org/officeDocument/2006/relationships/tags" Target="../tags/tag430.xml"/><Relationship Id="rId26" Type="http://schemas.openxmlformats.org/officeDocument/2006/relationships/oleObject" Target="../embeddings/oleObject23.bin"/><Relationship Id="rId3" Type="http://schemas.openxmlformats.org/officeDocument/2006/relationships/tags" Target="../tags/tag415.xml"/><Relationship Id="rId21" Type="http://schemas.openxmlformats.org/officeDocument/2006/relationships/tags" Target="../tags/tag433.xml"/><Relationship Id="rId7" Type="http://schemas.openxmlformats.org/officeDocument/2006/relationships/tags" Target="../tags/tag419.xml"/><Relationship Id="rId12" Type="http://schemas.openxmlformats.org/officeDocument/2006/relationships/tags" Target="../tags/tag424.xml"/><Relationship Id="rId17" Type="http://schemas.openxmlformats.org/officeDocument/2006/relationships/tags" Target="../tags/tag429.xml"/><Relationship Id="rId25" Type="http://schemas.openxmlformats.org/officeDocument/2006/relationships/slideLayout" Target="../slideLayouts/slideLayout6.xml"/><Relationship Id="rId2" Type="http://schemas.openxmlformats.org/officeDocument/2006/relationships/tags" Target="../tags/tag414.xml"/><Relationship Id="rId16" Type="http://schemas.openxmlformats.org/officeDocument/2006/relationships/tags" Target="../tags/tag428.xml"/><Relationship Id="rId20" Type="http://schemas.openxmlformats.org/officeDocument/2006/relationships/tags" Target="../tags/tag432.xml"/><Relationship Id="rId1" Type="http://schemas.openxmlformats.org/officeDocument/2006/relationships/vmlDrawing" Target="../drawings/vmlDrawing9.vml"/><Relationship Id="rId6" Type="http://schemas.openxmlformats.org/officeDocument/2006/relationships/tags" Target="../tags/tag418.xml"/><Relationship Id="rId11" Type="http://schemas.openxmlformats.org/officeDocument/2006/relationships/tags" Target="../tags/tag423.xml"/><Relationship Id="rId24" Type="http://schemas.openxmlformats.org/officeDocument/2006/relationships/tags" Target="../tags/tag436.xml"/><Relationship Id="rId5" Type="http://schemas.openxmlformats.org/officeDocument/2006/relationships/tags" Target="../tags/tag417.xml"/><Relationship Id="rId15" Type="http://schemas.openxmlformats.org/officeDocument/2006/relationships/tags" Target="../tags/tag427.xml"/><Relationship Id="rId23" Type="http://schemas.openxmlformats.org/officeDocument/2006/relationships/tags" Target="../tags/tag435.xml"/><Relationship Id="rId10" Type="http://schemas.openxmlformats.org/officeDocument/2006/relationships/tags" Target="../tags/tag422.xml"/><Relationship Id="rId19" Type="http://schemas.openxmlformats.org/officeDocument/2006/relationships/tags" Target="../tags/tag431.xml"/><Relationship Id="rId4" Type="http://schemas.openxmlformats.org/officeDocument/2006/relationships/tags" Target="../tags/tag416.xml"/><Relationship Id="rId9" Type="http://schemas.openxmlformats.org/officeDocument/2006/relationships/tags" Target="../tags/tag421.xml"/><Relationship Id="rId14" Type="http://schemas.openxmlformats.org/officeDocument/2006/relationships/tags" Target="../tags/tag426.xml"/><Relationship Id="rId22" Type="http://schemas.openxmlformats.org/officeDocument/2006/relationships/tags" Target="../tags/tag434.xml"/><Relationship Id="rId27" Type="http://schemas.openxmlformats.org/officeDocument/2006/relationships/oleObject" Target="../embeddings/oleObject24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444.xml"/><Relationship Id="rId3" Type="http://schemas.openxmlformats.org/officeDocument/2006/relationships/tags" Target="../tags/tag439.xml"/><Relationship Id="rId7" Type="http://schemas.openxmlformats.org/officeDocument/2006/relationships/tags" Target="../tags/tag443.xml"/><Relationship Id="rId12" Type="http://schemas.openxmlformats.org/officeDocument/2006/relationships/image" Target="../media/image44.emf"/><Relationship Id="rId2" Type="http://schemas.openxmlformats.org/officeDocument/2006/relationships/tags" Target="../tags/tag438.xml"/><Relationship Id="rId1" Type="http://schemas.openxmlformats.org/officeDocument/2006/relationships/vmlDrawing" Target="../drawings/vmlDrawing10.vml"/><Relationship Id="rId6" Type="http://schemas.openxmlformats.org/officeDocument/2006/relationships/tags" Target="../tags/tag442.xml"/><Relationship Id="rId11" Type="http://schemas.openxmlformats.org/officeDocument/2006/relationships/image" Target="../media/image43.png"/><Relationship Id="rId5" Type="http://schemas.openxmlformats.org/officeDocument/2006/relationships/tags" Target="../tags/tag441.xml"/><Relationship Id="rId10" Type="http://schemas.openxmlformats.org/officeDocument/2006/relationships/oleObject" Target="../embeddings/oleObject25.bin"/><Relationship Id="rId4" Type="http://schemas.openxmlformats.org/officeDocument/2006/relationships/tags" Target="../tags/tag440.xml"/><Relationship Id="rId9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45.xml"/><Relationship Id="rId4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447.xml"/><Relationship Id="rId7" Type="http://schemas.openxmlformats.org/officeDocument/2006/relationships/tags" Target="../tags/tag451.xml"/><Relationship Id="rId2" Type="http://schemas.openxmlformats.org/officeDocument/2006/relationships/tags" Target="../tags/tag446.xml"/><Relationship Id="rId1" Type="http://schemas.openxmlformats.org/officeDocument/2006/relationships/vmlDrawing" Target="../drawings/vmlDrawing11.vml"/><Relationship Id="rId6" Type="http://schemas.openxmlformats.org/officeDocument/2006/relationships/tags" Target="../tags/tag450.xml"/><Relationship Id="rId11" Type="http://schemas.openxmlformats.org/officeDocument/2006/relationships/image" Target="../media/image48.emf"/><Relationship Id="rId5" Type="http://schemas.openxmlformats.org/officeDocument/2006/relationships/tags" Target="../tags/tag449.xml"/><Relationship Id="rId10" Type="http://schemas.openxmlformats.org/officeDocument/2006/relationships/image" Target="../media/image47.png"/><Relationship Id="rId4" Type="http://schemas.openxmlformats.org/officeDocument/2006/relationships/tags" Target="../tags/tag448.xml"/><Relationship Id="rId9" Type="http://schemas.openxmlformats.org/officeDocument/2006/relationships/oleObject" Target="../embeddings/oleObject2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53.xml"/><Relationship Id="rId1" Type="http://schemas.openxmlformats.org/officeDocument/2006/relationships/tags" Target="../tags/tag45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55.xml"/><Relationship Id="rId1" Type="http://schemas.openxmlformats.org/officeDocument/2006/relationships/tags" Target="../tags/tag454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97" Type="http://schemas.openxmlformats.org/officeDocument/2006/relationships/image" Target="../media/image14.jpeg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oleObject" Target="../embeddings/oleObject4.bin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slideLayout" Target="../slideLayouts/slideLayout6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oleObject" Target="../embeddings/oleObject2.bin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image" Target="../media/image15.jpeg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image" Target="../media/image16.png"/><Relationship Id="rId101" Type="http://schemas.openxmlformats.org/officeDocument/2006/relationships/oleObject" Target="../embeddings/oleObject3.bin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tags" Target="../tags/tag119.xml"/><Relationship Id="rId21" Type="http://schemas.openxmlformats.org/officeDocument/2006/relationships/tags" Target="../tags/tag114.xml"/><Relationship Id="rId34" Type="http://schemas.openxmlformats.org/officeDocument/2006/relationships/tags" Target="../tags/tag127.xml"/><Relationship Id="rId42" Type="http://schemas.openxmlformats.org/officeDocument/2006/relationships/tags" Target="../tags/tag135.xml"/><Relationship Id="rId47" Type="http://schemas.openxmlformats.org/officeDocument/2006/relationships/tags" Target="../tags/tag140.xml"/><Relationship Id="rId50" Type="http://schemas.openxmlformats.org/officeDocument/2006/relationships/tags" Target="../tags/tag143.xml"/><Relationship Id="rId55" Type="http://schemas.openxmlformats.org/officeDocument/2006/relationships/tags" Target="../tags/tag148.xml"/><Relationship Id="rId63" Type="http://schemas.openxmlformats.org/officeDocument/2006/relationships/tags" Target="../tags/tag156.xml"/><Relationship Id="rId68" Type="http://schemas.openxmlformats.org/officeDocument/2006/relationships/tags" Target="../tags/tag161.xml"/><Relationship Id="rId76" Type="http://schemas.openxmlformats.org/officeDocument/2006/relationships/tags" Target="../tags/tag169.xml"/><Relationship Id="rId84" Type="http://schemas.openxmlformats.org/officeDocument/2006/relationships/tags" Target="../tags/tag177.xml"/><Relationship Id="rId89" Type="http://schemas.openxmlformats.org/officeDocument/2006/relationships/tags" Target="../tags/tag182.xml"/><Relationship Id="rId97" Type="http://schemas.openxmlformats.org/officeDocument/2006/relationships/oleObject" Target="../embeddings/oleObject6.bin"/><Relationship Id="rId7" Type="http://schemas.openxmlformats.org/officeDocument/2006/relationships/tags" Target="../tags/tag100.xml"/><Relationship Id="rId71" Type="http://schemas.openxmlformats.org/officeDocument/2006/relationships/tags" Target="../tags/tag164.xml"/><Relationship Id="rId92" Type="http://schemas.openxmlformats.org/officeDocument/2006/relationships/tags" Target="../tags/tag185.xml"/><Relationship Id="rId2" Type="http://schemas.openxmlformats.org/officeDocument/2006/relationships/tags" Target="../tags/tag95.xml"/><Relationship Id="rId16" Type="http://schemas.openxmlformats.org/officeDocument/2006/relationships/tags" Target="../tags/tag109.xml"/><Relationship Id="rId29" Type="http://schemas.openxmlformats.org/officeDocument/2006/relationships/tags" Target="../tags/tag122.xml"/><Relationship Id="rId11" Type="http://schemas.openxmlformats.org/officeDocument/2006/relationships/tags" Target="../tags/tag104.xml"/><Relationship Id="rId24" Type="http://schemas.openxmlformats.org/officeDocument/2006/relationships/tags" Target="../tags/tag117.xml"/><Relationship Id="rId32" Type="http://schemas.openxmlformats.org/officeDocument/2006/relationships/tags" Target="../tags/tag125.xml"/><Relationship Id="rId37" Type="http://schemas.openxmlformats.org/officeDocument/2006/relationships/tags" Target="../tags/tag130.xml"/><Relationship Id="rId40" Type="http://schemas.openxmlformats.org/officeDocument/2006/relationships/tags" Target="../tags/tag133.xml"/><Relationship Id="rId45" Type="http://schemas.openxmlformats.org/officeDocument/2006/relationships/tags" Target="../tags/tag138.xml"/><Relationship Id="rId53" Type="http://schemas.openxmlformats.org/officeDocument/2006/relationships/tags" Target="../tags/tag146.xml"/><Relationship Id="rId58" Type="http://schemas.openxmlformats.org/officeDocument/2006/relationships/tags" Target="../tags/tag151.xml"/><Relationship Id="rId66" Type="http://schemas.openxmlformats.org/officeDocument/2006/relationships/tags" Target="../tags/tag159.xml"/><Relationship Id="rId74" Type="http://schemas.openxmlformats.org/officeDocument/2006/relationships/tags" Target="../tags/tag167.xml"/><Relationship Id="rId79" Type="http://schemas.openxmlformats.org/officeDocument/2006/relationships/tags" Target="../tags/tag172.xml"/><Relationship Id="rId87" Type="http://schemas.openxmlformats.org/officeDocument/2006/relationships/tags" Target="../tags/tag180.xml"/><Relationship Id="rId102" Type="http://schemas.openxmlformats.org/officeDocument/2006/relationships/image" Target="../media/image22.jpeg"/><Relationship Id="rId5" Type="http://schemas.openxmlformats.org/officeDocument/2006/relationships/tags" Target="../tags/tag98.xml"/><Relationship Id="rId61" Type="http://schemas.openxmlformats.org/officeDocument/2006/relationships/tags" Target="../tags/tag154.xml"/><Relationship Id="rId82" Type="http://schemas.openxmlformats.org/officeDocument/2006/relationships/tags" Target="../tags/tag175.xml"/><Relationship Id="rId90" Type="http://schemas.openxmlformats.org/officeDocument/2006/relationships/tags" Target="../tags/tag183.xml"/><Relationship Id="rId95" Type="http://schemas.openxmlformats.org/officeDocument/2006/relationships/slideLayout" Target="../slideLayouts/slideLayout6.xml"/><Relationship Id="rId19" Type="http://schemas.openxmlformats.org/officeDocument/2006/relationships/tags" Target="../tags/tag112.xml"/><Relationship Id="rId14" Type="http://schemas.openxmlformats.org/officeDocument/2006/relationships/tags" Target="../tags/tag107.xml"/><Relationship Id="rId22" Type="http://schemas.openxmlformats.org/officeDocument/2006/relationships/tags" Target="../tags/tag115.xml"/><Relationship Id="rId27" Type="http://schemas.openxmlformats.org/officeDocument/2006/relationships/tags" Target="../tags/tag120.xml"/><Relationship Id="rId30" Type="http://schemas.openxmlformats.org/officeDocument/2006/relationships/tags" Target="../tags/tag123.xml"/><Relationship Id="rId35" Type="http://schemas.openxmlformats.org/officeDocument/2006/relationships/tags" Target="../tags/tag128.xml"/><Relationship Id="rId43" Type="http://schemas.openxmlformats.org/officeDocument/2006/relationships/tags" Target="../tags/tag136.xml"/><Relationship Id="rId48" Type="http://schemas.openxmlformats.org/officeDocument/2006/relationships/tags" Target="../tags/tag141.xml"/><Relationship Id="rId56" Type="http://schemas.openxmlformats.org/officeDocument/2006/relationships/tags" Target="../tags/tag149.xml"/><Relationship Id="rId64" Type="http://schemas.openxmlformats.org/officeDocument/2006/relationships/tags" Target="../tags/tag157.xml"/><Relationship Id="rId69" Type="http://schemas.openxmlformats.org/officeDocument/2006/relationships/tags" Target="../tags/tag162.xml"/><Relationship Id="rId77" Type="http://schemas.openxmlformats.org/officeDocument/2006/relationships/tags" Target="../tags/tag170.xml"/><Relationship Id="rId100" Type="http://schemas.openxmlformats.org/officeDocument/2006/relationships/image" Target="../media/image20.jpeg"/><Relationship Id="rId8" Type="http://schemas.openxmlformats.org/officeDocument/2006/relationships/tags" Target="../tags/tag101.xml"/><Relationship Id="rId51" Type="http://schemas.openxmlformats.org/officeDocument/2006/relationships/tags" Target="../tags/tag144.xml"/><Relationship Id="rId72" Type="http://schemas.openxmlformats.org/officeDocument/2006/relationships/tags" Target="../tags/tag165.xml"/><Relationship Id="rId80" Type="http://schemas.openxmlformats.org/officeDocument/2006/relationships/tags" Target="../tags/tag173.xml"/><Relationship Id="rId85" Type="http://schemas.openxmlformats.org/officeDocument/2006/relationships/tags" Target="../tags/tag178.xml"/><Relationship Id="rId93" Type="http://schemas.openxmlformats.org/officeDocument/2006/relationships/tags" Target="../tags/tag186.xml"/><Relationship Id="rId98" Type="http://schemas.openxmlformats.org/officeDocument/2006/relationships/oleObject" Target="../embeddings/oleObject7.bin"/><Relationship Id="rId3" Type="http://schemas.openxmlformats.org/officeDocument/2006/relationships/tags" Target="../tags/tag96.xml"/><Relationship Id="rId12" Type="http://schemas.openxmlformats.org/officeDocument/2006/relationships/tags" Target="../tags/tag105.xml"/><Relationship Id="rId17" Type="http://schemas.openxmlformats.org/officeDocument/2006/relationships/tags" Target="../tags/tag110.xml"/><Relationship Id="rId25" Type="http://schemas.openxmlformats.org/officeDocument/2006/relationships/tags" Target="../tags/tag118.xml"/><Relationship Id="rId33" Type="http://schemas.openxmlformats.org/officeDocument/2006/relationships/tags" Target="../tags/tag126.xml"/><Relationship Id="rId38" Type="http://schemas.openxmlformats.org/officeDocument/2006/relationships/tags" Target="../tags/tag131.xml"/><Relationship Id="rId46" Type="http://schemas.openxmlformats.org/officeDocument/2006/relationships/tags" Target="../tags/tag139.xml"/><Relationship Id="rId59" Type="http://schemas.openxmlformats.org/officeDocument/2006/relationships/tags" Target="../tags/tag152.xml"/><Relationship Id="rId67" Type="http://schemas.openxmlformats.org/officeDocument/2006/relationships/tags" Target="../tags/tag160.xml"/><Relationship Id="rId20" Type="http://schemas.openxmlformats.org/officeDocument/2006/relationships/tags" Target="../tags/tag113.xml"/><Relationship Id="rId41" Type="http://schemas.openxmlformats.org/officeDocument/2006/relationships/tags" Target="../tags/tag134.xml"/><Relationship Id="rId54" Type="http://schemas.openxmlformats.org/officeDocument/2006/relationships/tags" Target="../tags/tag147.xml"/><Relationship Id="rId62" Type="http://schemas.openxmlformats.org/officeDocument/2006/relationships/tags" Target="../tags/tag155.xml"/><Relationship Id="rId70" Type="http://schemas.openxmlformats.org/officeDocument/2006/relationships/tags" Target="../tags/tag163.xml"/><Relationship Id="rId75" Type="http://schemas.openxmlformats.org/officeDocument/2006/relationships/tags" Target="../tags/tag168.xml"/><Relationship Id="rId83" Type="http://schemas.openxmlformats.org/officeDocument/2006/relationships/tags" Target="../tags/tag176.xml"/><Relationship Id="rId88" Type="http://schemas.openxmlformats.org/officeDocument/2006/relationships/tags" Target="../tags/tag181.xml"/><Relationship Id="rId91" Type="http://schemas.openxmlformats.org/officeDocument/2006/relationships/tags" Target="../tags/tag184.xml"/><Relationship Id="rId96" Type="http://schemas.openxmlformats.org/officeDocument/2006/relationships/oleObject" Target="../embeddings/oleObject5.bin"/><Relationship Id="rId1" Type="http://schemas.openxmlformats.org/officeDocument/2006/relationships/vmlDrawing" Target="../drawings/vmlDrawing2.vml"/><Relationship Id="rId6" Type="http://schemas.openxmlformats.org/officeDocument/2006/relationships/tags" Target="../tags/tag99.xml"/><Relationship Id="rId15" Type="http://schemas.openxmlformats.org/officeDocument/2006/relationships/tags" Target="../tags/tag108.xml"/><Relationship Id="rId23" Type="http://schemas.openxmlformats.org/officeDocument/2006/relationships/tags" Target="../tags/tag116.xml"/><Relationship Id="rId28" Type="http://schemas.openxmlformats.org/officeDocument/2006/relationships/tags" Target="../tags/tag121.xml"/><Relationship Id="rId36" Type="http://schemas.openxmlformats.org/officeDocument/2006/relationships/tags" Target="../tags/tag129.xml"/><Relationship Id="rId49" Type="http://schemas.openxmlformats.org/officeDocument/2006/relationships/tags" Target="../tags/tag142.xml"/><Relationship Id="rId57" Type="http://schemas.openxmlformats.org/officeDocument/2006/relationships/tags" Target="../tags/tag150.xml"/><Relationship Id="rId10" Type="http://schemas.openxmlformats.org/officeDocument/2006/relationships/tags" Target="../tags/tag103.xml"/><Relationship Id="rId31" Type="http://schemas.openxmlformats.org/officeDocument/2006/relationships/tags" Target="../tags/tag124.xml"/><Relationship Id="rId44" Type="http://schemas.openxmlformats.org/officeDocument/2006/relationships/tags" Target="../tags/tag137.xml"/><Relationship Id="rId52" Type="http://schemas.openxmlformats.org/officeDocument/2006/relationships/tags" Target="../tags/tag145.xml"/><Relationship Id="rId60" Type="http://schemas.openxmlformats.org/officeDocument/2006/relationships/tags" Target="../tags/tag153.xml"/><Relationship Id="rId65" Type="http://schemas.openxmlformats.org/officeDocument/2006/relationships/tags" Target="../tags/tag158.xml"/><Relationship Id="rId73" Type="http://schemas.openxmlformats.org/officeDocument/2006/relationships/tags" Target="../tags/tag166.xml"/><Relationship Id="rId78" Type="http://schemas.openxmlformats.org/officeDocument/2006/relationships/tags" Target="../tags/tag171.xml"/><Relationship Id="rId81" Type="http://schemas.openxmlformats.org/officeDocument/2006/relationships/tags" Target="../tags/tag174.xml"/><Relationship Id="rId86" Type="http://schemas.openxmlformats.org/officeDocument/2006/relationships/tags" Target="../tags/tag179.xml"/><Relationship Id="rId94" Type="http://schemas.openxmlformats.org/officeDocument/2006/relationships/tags" Target="../tags/tag187.xml"/><Relationship Id="rId99" Type="http://schemas.openxmlformats.org/officeDocument/2006/relationships/oleObject" Target="../embeddings/oleObject8.bin"/><Relationship Id="rId101" Type="http://schemas.openxmlformats.org/officeDocument/2006/relationships/image" Target="../media/image21.jpeg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3" Type="http://schemas.openxmlformats.org/officeDocument/2006/relationships/tags" Target="../tags/tag106.xml"/><Relationship Id="rId18" Type="http://schemas.openxmlformats.org/officeDocument/2006/relationships/tags" Target="../tags/tag111.xml"/><Relationship Id="rId39" Type="http://schemas.openxmlformats.org/officeDocument/2006/relationships/tags" Target="../tags/tag132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tags" Target="../tags/tag212.xml"/><Relationship Id="rId21" Type="http://schemas.openxmlformats.org/officeDocument/2006/relationships/tags" Target="../tags/tag207.xml"/><Relationship Id="rId34" Type="http://schemas.openxmlformats.org/officeDocument/2006/relationships/tags" Target="../tags/tag220.xml"/><Relationship Id="rId42" Type="http://schemas.openxmlformats.org/officeDocument/2006/relationships/tags" Target="../tags/tag228.xml"/><Relationship Id="rId47" Type="http://schemas.openxmlformats.org/officeDocument/2006/relationships/tags" Target="../tags/tag233.xml"/><Relationship Id="rId50" Type="http://schemas.openxmlformats.org/officeDocument/2006/relationships/tags" Target="../tags/tag236.xml"/><Relationship Id="rId55" Type="http://schemas.openxmlformats.org/officeDocument/2006/relationships/tags" Target="../tags/tag241.xml"/><Relationship Id="rId63" Type="http://schemas.openxmlformats.org/officeDocument/2006/relationships/tags" Target="../tags/tag249.xml"/><Relationship Id="rId68" Type="http://schemas.openxmlformats.org/officeDocument/2006/relationships/tags" Target="../tags/tag254.xml"/><Relationship Id="rId76" Type="http://schemas.openxmlformats.org/officeDocument/2006/relationships/tags" Target="../tags/tag262.xml"/><Relationship Id="rId84" Type="http://schemas.openxmlformats.org/officeDocument/2006/relationships/tags" Target="../tags/tag270.xml"/><Relationship Id="rId89" Type="http://schemas.openxmlformats.org/officeDocument/2006/relationships/tags" Target="../tags/tag275.xml"/><Relationship Id="rId97" Type="http://schemas.openxmlformats.org/officeDocument/2006/relationships/oleObject" Target="../embeddings/oleObject10.bin"/><Relationship Id="rId7" Type="http://schemas.openxmlformats.org/officeDocument/2006/relationships/tags" Target="../tags/tag193.xml"/><Relationship Id="rId71" Type="http://schemas.openxmlformats.org/officeDocument/2006/relationships/tags" Target="../tags/tag257.xml"/><Relationship Id="rId92" Type="http://schemas.openxmlformats.org/officeDocument/2006/relationships/tags" Target="../tags/tag278.xml"/><Relationship Id="rId2" Type="http://schemas.openxmlformats.org/officeDocument/2006/relationships/tags" Target="../tags/tag188.xml"/><Relationship Id="rId16" Type="http://schemas.openxmlformats.org/officeDocument/2006/relationships/tags" Target="../tags/tag202.xml"/><Relationship Id="rId29" Type="http://schemas.openxmlformats.org/officeDocument/2006/relationships/tags" Target="../tags/tag215.xml"/><Relationship Id="rId11" Type="http://schemas.openxmlformats.org/officeDocument/2006/relationships/tags" Target="../tags/tag197.xml"/><Relationship Id="rId24" Type="http://schemas.openxmlformats.org/officeDocument/2006/relationships/tags" Target="../tags/tag210.xml"/><Relationship Id="rId32" Type="http://schemas.openxmlformats.org/officeDocument/2006/relationships/tags" Target="../tags/tag218.xml"/><Relationship Id="rId37" Type="http://schemas.openxmlformats.org/officeDocument/2006/relationships/tags" Target="../tags/tag223.xml"/><Relationship Id="rId40" Type="http://schemas.openxmlformats.org/officeDocument/2006/relationships/tags" Target="../tags/tag226.xml"/><Relationship Id="rId45" Type="http://schemas.openxmlformats.org/officeDocument/2006/relationships/tags" Target="../tags/tag231.xml"/><Relationship Id="rId53" Type="http://schemas.openxmlformats.org/officeDocument/2006/relationships/tags" Target="../tags/tag239.xml"/><Relationship Id="rId58" Type="http://schemas.openxmlformats.org/officeDocument/2006/relationships/tags" Target="../tags/tag244.xml"/><Relationship Id="rId66" Type="http://schemas.openxmlformats.org/officeDocument/2006/relationships/tags" Target="../tags/tag252.xml"/><Relationship Id="rId74" Type="http://schemas.openxmlformats.org/officeDocument/2006/relationships/tags" Target="../tags/tag260.xml"/><Relationship Id="rId79" Type="http://schemas.openxmlformats.org/officeDocument/2006/relationships/tags" Target="../tags/tag265.xml"/><Relationship Id="rId87" Type="http://schemas.openxmlformats.org/officeDocument/2006/relationships/tags" Target="../tags/tag273.xml"/><Relationship Id="rId102" Type="http://schemas.openxmlformats.org/officeDocument/2006/relationships/image" Target="../media/image28.jpeg"/><Relationship Id="rId5" Type="http://schemas.openxmlformats.org/officeDocument/2006/relationships/tags" Target="../tags/tag191.xml"/><Relationship Id="rId61" Type="http://schemas.openxmlformats.org/officeDocument/2006/relationships/tags" Target="../tags/tag247.xml"/><Relationship Id="rId82" Type="http://schemas.openxmlformats.org/officeDocument/2006/relationships/tags" Target="../tags/tag268.xml"/><Relationship Id="rId90" Type="http://schemas.openxmlformats.org/officeDocument/2006/relationships/tags" Target="../tags/tag276.xml"/><Relationship Id="rId95" Type="http://schemas.openxmlformats.org/officeDocument/2006/relationships/slideLayout" Target="../slideLayouts/slideLayout6.xml"/><Relationship Id="rId19" Type="http://schemas.openxmlformats.org/officeDocument/2006/relationships/tags" Target="../tags/tag205.xml"/><Relationship Id="rId14" Type="http://schemas.openxmlformats.org/officeDocument/2006/relationships/tags" Target="../tags/tag200.xml"/><Relationship Id="rId22" Type="http://schemas.openxmlformats.org/officeDocument/2006/relationships/tags" Target="../tags/tag208.xml"/><Relationship Id="rId27" Type="http://schemas.openxmlformats.org/officeDocument/2006/relationships/tags" Target="../tags/tag213.xml"/><Relationship Id="rId30" Type="http://schemas.openxmlformats.org/officeDocument/2006/relationships/tags" Target="../tags/tag216.xml"/><Relationship Id="rId35" Type="http://schemas.openxmlformats.org/officeDocument/2006/relationships/tags" Target="../tags/tag221.xml"/><Relationship Id="rId43" Type="http://schemas.openxmlformats.org/officeDocument/2006/relationships/tags" Target="../tags/tag229.xml"/><Relationship Id="rId48" Type="http://schemas.openxmlformats.org/officeDocument/2006/relationships/tags" Target="../tags/tag234.xml"/><Relationship Id="rId56" Type="http://schemas.openxmlformats.org/officeDocument/2006/relationships/tags" Target="../tags/tag242.xml"/><Relationship Id="rId64" Type="http://schemas.openxmlformats.org/officeDocument/2006/relationships/tags" Target="../tags/tag250.xml"/><Relationship Id="rId69" Type="http://schemas.openxmlformats.org/officeDocument/2006/relationships/tags" Target="../tags/tag255.xml"/><Relationship Id="rId77" Type="http://schemas.openxmlformats.org/officeDocument/2006/relationships/tags" Target="../tags/tag263.xml"/><Relationship Id="rId100" Type="http://schemas.openxmlformats.org/officeDocument/2006/relationships/image" Target="../media/image26.jpeg"/><Relationship Id="rId8" Type="http://schemas.openxmlformats.org/officeDocument/2006/relationships/tags" Target="../tags/tag194.xml"/><Relationship Id="rId51" Type="http://schemas.openxmlformats.org/officeDocument/2006/relationships/tags" Target="../tags/tag237.xml"/><Relationship Id="rId72" Type="http://schemas.openxmlformats.org/officeDocument/2006/relationships/tags" Target="../tags/tag258.xml"/><Relationship Id="rId80" Type="http://schemas.openxmlformats.org/officeDocument/2006/relationships/tags" Target="../tags/tag266.xml"/><Relationship Id="rId85" Type="http://schemas.openxmlformats.org/officeDocument/2006/relationships/tags" Target="../tags/tag271.xml"/><Relationship Id="rId93" Type="http://schemas.openxmlformats.org/officeDocument/2006/relationships/tags" Target="../tags/tag279.xml"/><Relationship Id="rId98" Type="http://schemas.openxmlformats.org/officeDocument/2006/relationships/oleObject" Target="../embeddings/oleObject11.bin"/><Relationship Id="rId3" Type="http://schemas.openxmlformats.org/officeDocument/2006/relationships/tags" Target="../tags/tag189.xml"/><Relationship Id="rId12" Type="http://schemas.openxmlformats.org/officeDocument/2006/relationships/tags" Target="../tags/tag198.xml"/><Relationship Id="rId17" Type="http://schemas.openxmlformats.org/officeDocument/2006/relationships/tags" Target="../tags/tag203.xml"/><Relationship Id="rId25" Type="http://schemas.openxmlformats.org/officeDocument/2006/relationships/tags" Target="../tags/tag211.xml"/><Relationship Id="rId33" Type="http://schemas.openxmlformats.org/officeDocument/2006/relationships/tags" Target="../tags/tag219.xml"/><Relationship Id="rId38" Type="http://schemas.openxmlformats.org/officeDocument/2006/relationships/tags" Target="../tags/tag224.xml"/><Relationship Id="rId46" Type="http://schemas.openxmlformats.org/officeDocument/2006/relationships/tags" Target="../tags/tag232.xml"/><Relationship Id="rId59" Type="http://schemas.openxmlformats.org/officeDocument/2006/relationships/tags" Target="../tags/tag245.xml"/><Relationship Id="rId67" Type="http://schemas.openxmlformats.org/officeDocument/2006/relationships/tags" Target="../tags/tag253.xml"/><Relationship Id="rId20" Type="http://schemas.openxmlformats.org/officeDocument/2006/relationships/tags" Target="../tags/tag206.xml"/><Relationship Id="rId41" Type="http://schemas.openxmlformats.org/officeDocument/2006/relationships/tags" Target="../tags/tag227.xml"/><Relationship Id="rId54" Type="http://schemas.openxmlformats.org/officeDocument/2006/relationships/tags" Target="../tags/tag240.xml"/><Relationship Id="rId62" Type="http://schemas.openxmlformats.org/officeDocument/2006/relationships/tags" Target="../tags/tag248.xml"/><Relationship Id="rId70" Type="http://schemas.openxmlformats.org/officeDocument/2006/relationships/tags" Target="../tags/tag256.xml"/><Relationship Id="rId75" Type="http://schemas.openxmlformats.org/officeDocument/2006/relationships/tags" Target="../tags/tag261.xml"/><Relationship Id="rId83" Type="http://schemas.openxmlformats.org/officeDocument/2006/relationships/tags" Target="../tags/tag269.xml"/><Relationship Id="rId88" Type="http://schemas.openxmlformats.org/officeDocument/2006/relationships/tags" Target="../tags/tag274.xml"/><Relationship Id="rId91" Type="http://schemas.openxmlformats.org/officeDocument/2006/relationships/tags" Target="../tags/tag277.xml"/><Relationship Id="rId96" Type="http://schemas.openxmlformats.org/officeDocument/2006/relationships/oleObject" Target="../embeddings/oleObject9.bin"/><Relationship Id="rId1" Type="http://schemas.openxmlformats.org/officeDocument/2006/relationships/vmlDrawing" Target="../drawings/vmlDrawing3.vml"/><Relationship Id="rId6" Type="http://schemas.openxmlformats.org/officeDocument/2006/relationships/tags" Target="../tags/tag192.xml"/><Relationship Id="rId15" Type="http://schemas.openxmlformats.org/officeDocument/2006/relationships/tags" Target="../tags/tag201.xml"/><Relationship Id="rId23" Type="http://schemas.openxmlformats.org/officeDocument/2006/relationships/tags" Target="../tags/tag209.xml"/><Relationship Id="rId28" Type="http://schemas.openxmlformats.org/officeDocument/2006/relationships/tags" Target="../tags/tag214.xml"/><Relationship Id="rId36" Type="http://schemas.openxmlformats.org/officeDocument/2006/relationships/tags" Target="../tags/tag222.xml"/><Relationship Id="rId49" Type="http://schemas.openxmlformats.org/officeDocument/2006/relationships/tags" Target="../tags/tag235.xml"/><Relationship Id="rId57" Type="http://schemas.openxmlformats.org/officeDocument/2006/relationships/tags" Target="../tags/tag243.xml"/><Relationship Id="rId10" Type="http://schemas.openxmlformats.org/officeDocument/2006/relationships/tags" Target="../tags/tag196.xml"/><Relationship Id="rId31" Type="http://schemas.openxmlformats.org/officeDocument/2006/relationships/tags" Target="../tags/tag217.xml"/><Relationship Id="rId44" Type="http://schemas.openxmlformats.org/officeDocument/2006/relationships/tags" Target="../tags/tag230.xml"/><Relationship Id="rId52" Type="http://schemas.openxmlformats.org/officeDocument/2006/relationships/tags" Target="../tags/tag238.xml"/><Relationship Id="rId60" Type="http://schemas.openxmlformats.org/officeDocument/2006/relationships/tags" Target="../tags/tag246.xml"/><Relationship Id="rId65" Type="http://schemas.openxmlformats.org/officeDocument/2006/relationships/tags" Target="../tags/tag251.xml"/><Relationship Id="rId73" Type="http://schemas.openxmlformats.org/officeDocument/2006/relationships/tags" Target="../tags/tag259.xml"/><Relationship Id="rId78" Type="http://schemas.openxmlformats.org/officeDocument/2006/relationships/tags" Target="../tags/tag264.xml"/><Relationship Id="rId81" Type="http://schemas.openxmlformats.org/officeDocument/2006/relationships/tags" Target="../tags/tag267.xml"/><Relationship Id="rId86" Type="http://schemas.openxmlformats.org/officeDocument/2006/relationships/tags" Target="../tags/tag272.xml"/><Relationship Id="rId94" Type="http://schemas.openxmlformats.org/officeDocument/2006/relationships/tags" Target="../tags/tag280.xml"/><Relationship Id="rId99" Type="http://schemas.openxmlformats.org/officeDocument/2006/relationships/oleObject" Target="../embeddings/oleObject12.bin"/><Relationship Id="rId101" Type="http://schemas.openxmlformats.org/officeDocument/2006/relationships/image" Target="../media/image27.jpeg"/><Relationship Id="rId4" Type="http://schemas.openxmlformats.org/officeDocument/2006/relationships/tags" Target="../tags/tag190.xml"/><Relationship Id="rId9" Type="http://schemas.openxmlformats.org/officeDocument/2006/relationships/tags" Target="../tags/tag195.xml"/><Relationship Id="rId13" Type="http://schemas.openxmlformats.org/officeDocument/2006/relationships/tags" Target="../tags/tag199.xml"/><Relationship Id="rId18" Type="http://schemas.openxmlformats.org/officeDocument/2006/relationships/tags" Target="../tags/tag204.xml"/><Relationship Id="rId39" Type="http://schemas.openxmlformats.org/officeDocument/2006/relationships/tags" Target="../tags/tag2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/>
          <a:lstStyle/>
          <a:p>
            <a:r>
              <a:rPr lang="en-GB" dirty="0" err="1" smtClean="0"/>
              <a:t>Zum</a:t>
            </a:r>
            <a:r>
              <a:rPr lang="en-GB" dirty="0" smtClean="0"/>
              <a:t> Schneider NYC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Optimizing transatlantic beer supply</a:t>
            </a:r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2362200" y="4005868"/>
            <a:ext cx="23903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2"/>
                </a:solidFill>
              </a:rPr>
              <a:t>Kaustubh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Nirmal</a:t>
            </a:r>
            <a:endParaRPr lang="de-DE" dirty="0" smtClean="0">
              <a:solidFill>
                <a:schemeClr val="tx2"/>
              </a:solidFill>
            </a:endParaRPr>
          </a:p>
          <a:p>
            <a:r>
              <a:rPr lang="de-DE" dirty="0" err="1" smtClean="0">
                <a:solidFill>
                  <a:schemeClr val="tx2"/>
                </a:solidFill>
              </a:rPr>
              <a:t>Sonam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Sunil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Matani</a:t>
            </a:r>
            <a:endParaRPr lang="de-DE" dirty="0" smtClean="0">
              <a:solidFill>
                <a:schemeClr val="tx2"/>
              </a:solidFill>
            </a:endParaRPr>
          </a:p>
          <a:p>
            <a:r>
              <a:rPr lang="de-DE" dirty="0" smtClean="0">
                <a:solidFill>
                  <a:schemeClr val="tx2"/>
                </a:solidFill>
              </a:rPr>
              <a:t>Matthias Winkenbach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1188" y="1700213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Ordering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costly</a:t>
            </a:r>
            <a:r>
              <a:rPr lang="de-DE" sz="1400" b="1" dirty="0" smtClean="0"/>
              <a:t>. </a:t>
            </a:r>
            <a:r>
              <a:rPr lang="de-DE" sz="1400" b="1" dirty="0" err="1" smtClean="0"/>
              <a:t>Whenever</a:t>
            </a:r>
            <a:r>
              <a:rPr lang="de-DE" sz="1400" b="1" dirty="0" smtClean="0"/>
              <a:t> an order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placed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at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brewery</a:t>
            </a:r>
            <a:r>
              <a:rPr lang="de-DE" sz="1400" b="1" dirty="0" smtClean="0"/>
              <a:t>, </a:t>
            </a:r>
            <a:r>
              <a:rPr lang="de-DE" sz="1400" b="1" dirty="0" err="1" smtClean="0"/>
              <a:t>this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incurrs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one</a:t>
            </a:r>
            <a:r>
              <a:rPr lang="de-DE" sz="1400" b="1" dirty="0" smtClean="0"/>
              <a:t>-time </a:t>
            </a:r>
            <a:r>
              <a:rPr lang="de-DE" sz="1400" b="1" dirty="0" err="1" smtClean="0"/>
              <a:t>fees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process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costs</a:t>
            </a:r>
            <a:r>
              <a:rPr lang="de-DE" sz="1400" b="1" dirty="0"/>
              <a:t>.</a:t>
            </a:r>
            <a:endParaRPr lang="de-DE" sz="1400" b="1" dirty="0" smtClean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2357430"/>
            <a:ext cx="7286676" cy="255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feld 10"/>
          <p:cNvSpPr txBox="1"/>
          <p:nvPr/>
        </p:nvSpPr>
        <p:spPr>
          <a:xfrm>
            <a:off x="611188" y="5286388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Storage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too</a:t>
            </a:r>
            <a:r>
              <a:rPr lang="de-DE" sz="1400" b="1" dirty="0" smtClean="0"/>
              <a:t>. On </a:t>
            </a:r>
            <a:r>
              <a:rPr lang="de-DE" sz="1400" b="1" dirty="0" err="1" smtClean="0"/>
              <a:t>average</a:t>
            </a:r>
            <a:r>
              <a:rPr lang="de-DE" sz="1400" b="1" dirty="0" smtClean="0"/>
              <a:t>, </a:t>
            </a:r>
            <a:r>
              <a:rPr lang="de-DE" sz="1400" b="1" dirty="0" err="1" smtClean="0"/>
              <a:t>it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costs</a:t>
            </a:r>
            <a:r>
              <a:rPr lang="de-DE" sz="1400" b="1" dirty="0" smtClean="0"/>
              <a:t> $100 per </a:t>
            </a:r>
            <a:r>
              <a:rPr lang="de-DE" sz="1400" b="1" dirty="0" err="1" smtClean="0"/>
              <a:t>month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store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keg</a:t>
            </a:r>
            <a:r>
              <a:rPr lang="de-DE" sz="1400" b="1" dirty="0" smtClean="0"/>
              <a:t>. </a:t>
            </a:r>
            <a:r>
              <a:rPr lang="de-DE" sz="1400" b="1" dirty="0" err="1" smtClean="0"/>
              <a:t>This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includes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storage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area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costs</a:t>
            </a:r>
            <a:r>
              <a:rPr lang="de-DE" sz="1400" b="1" dirty="0" smtClean="0"/>
              <a:t>, </a:t>
            </a:r>
            <a:r>
              <a:rPr lang="de-DE" sz="1400" b="1" dirty="0" err="1" smtClean="0"/>
              <a:t>refridgeration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costs</a:t>
            </a:r>
            <a:r>
              <a:rPr lang="de-DE" sz="1400" b="1" dirty="0" smtClean="0"/>
              <a:t>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1188" y="1700213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If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first</a:t>
            </a:r>
            <a:r>
              <a:rPr lang="de-DE" sz="1400" b="1" dirty="0" smtClean="0"/>
              <a:t> beer </a:t>
            </a:r>
            <a:r>
              <a:rPr lang="de-DE" sz="1400" b="1" dirty="0" err="1" smtClean="0"/>
              <a:t>priority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not </a:t>
            </a:r>
            <a:r>
              <a:rPr lang="de-DE" sz="1400" b="1" dirty="0" err="1" smtClean="0"/>
              <a:t>available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for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given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customer</a:t>
            </a:r>
            <a:r>
              <a:rPr lang="de-DE" sz="1400" b="1" dirty="0" smtClean="0"/>
              <a:t>, </a:t>
            </a:r>
            <a:r>
              <a:rPr lang="de-DE" sz="1400" b="1" dirty="0" err="1" smtClean="0"/>
              <a:t>there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chance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demand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diversion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according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following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transition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matrix</a:t>
            </a:r>
            <a:r>
              <a:rPr lang="de-DE" sz="1400" b="1" dirty="0" smtClean="0"/>
              <a:t>: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11188" y="5357826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If</a:t>
            </a:r>
            <a:r>
              <a:rPr lang="de-DE" sz="1400" b="1" dirty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second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choice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customer</a:t>
            </a:r>
            <a:r>
              <a:rPr lang="de-DE" sz="1400" b="1" dirty="0" smtClean="0"/>
              <a:t> (after </a:t>
            </a:r>
            <a:r>
              <a:rPr lang="de-DE" sz="1400" b="1" dirty="0" err="1" smtClean="0"/>
              <a:t>one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round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demand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diversion</a:t>
            </a:r>
            <a:r>
              <a:rPr lang="de-DE" sz="1400" b="1" dirty="0" smtClean="0"/>
              <a:t>)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not </a:t>
            </a:r>
            <a:r>
              <a:rPr lang="de-DE" sz="1400" b="1" dirty="0" err="1" smtClean="0"/>
              <a:t>available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either</a:t>
            </a:r>
            <a:r>
              <a:rPr lang="de-DE" sz="1400" b="1" dirty="0" smtClean="0"/>
              <a:t>,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customer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leaves</a:t>
            </a:r>
            <a:r>
              <a:rPr lang="de-DE" sz="1400" b="1" dirty="0" smtClean="0"/>
              <a:t>.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8" y="2940059"/>
            <a:ext cx="88614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1188" y="1700213"/>
            <a:ext cx="7715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Unserved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demand</a:t>
            </a:r>
            <a:r>
              <a:rPr lang="de-DE" sz="1400" b="1" dirty="0" smtClean="0"/>
              <a:t> after </a:t>
            </a:r>
            <a:r>
              <a:rPr lang="de-DE" sz="1400" b="1" dirty="0" err="1" smtClean="0"/>
              <a:t>demand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diversion</a:t>
            </a:r>
            <a:r>
              <a:rPr lang="de-DE" sz="1400" b="1" dirty="0" smtClean="0"/>
              <a:t> in </a:t>
            </a:r>
            <a:r>
              <a:rPr lang="de-DE" sz="1400" b="1" dirty="0" err="1" smtClean="0"/>
              <a:t>agiven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month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has</a:t>
            </a:r>
            <a:r>
              <a:rPr lang="de-DE" sz="1400" b="1" dirty="0" smtClean="0"/>
              <a:t> negative </a:t>
            </a:r>
            <a:r>
              <a:rPr lang="de-DE" sz="1400" b="1" dirty="0" err="1" smtClean="0"/>
              <a:t>impact</a:t>
            </a:r>
            <a:r>
              <a:rPr lang="de-DE" sz="1400" b="1" dirty="0" smtClean="0"/>
              <a:t> on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demand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future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months</a:t>
            </a:r>
            <a:r>
              <a:rPr lang="de-DE" sz="1400" b="1" dirty="0" smtClean="0"/>
              <a:t>, </a:t>
            </a:r>
            <a:r>
              <a:rPr lang="de-DE" sz="1400" b="1" dirty="0" err="1" smtClean="0"/>
              <a:t>as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Zum Schneider‘s </a:t>
            </a:r>
            <a:r>
              <a:rPr lang="de-DE" sz="1400" b="1" dirty="0" err="1" smtClean="0"/>
              <a:t>customers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returning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customers</a:t>
            </a:r>
            <a:r>
              <a:rPr lang="de-DE" sz="1400" b="1" dirty="0" smtClean="0"/>
              <a:t>. </a:t>
            </a:r>
          </a:p>
          <a:p>
            <a:endParaRPr lang="de-DE" sz="1400" b="1" dirty="0" smtClean="0"/>
          </a:p>
          <a:p>
            <a:endParaRPr lang="de-DE" sz="1400" b="1" dirty="0"/>
          </a:p>
          <a:p>
            <a:r>
              <a:rPr lang="de-DE" sz="1400" b="1" dirty="0" smtClean="0"/>
              <a:t>25% </a:t>
            </a:r>
            <a:r>
              <a:rPr lang="de-DE" sz="1400" dirty="0" smtClean="0"/>
              <a:t>	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unserved</a:t>
            </a:r>
            <a:r>
              <a:rPr lang="de-DE" sz="1400" dirty="0" smtClean="0"/>
              <a:t> </a:t>
            </a:r>
            <a:r>
              <a:rPr lang="de-DE" sz="1400" dirty="0" err="1" smtClean="0"/>
              <a:t>customers</a:t>
            </a:r>
            <a:r>
              <a:rPr lang="de-DE" sz="1400" dirty="0" smtClean="0"/>
              <a:t> will not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in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first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/>
              <a:t> </a:t>
            </a:r>
            <a:r>
              <a:rPr lang="de-DE" sz="1400" dirty="0" smtClean="0"/>
              <a:t>after </a:t>
            </a:r>
            <a:r>
              <a:rPr lang="de-DE" sz="1400" dirty="0" err="1" smtClean="0"/>
              <a:t>they</a:t>
            </a:r>
            <a:r>
              <a:rPr lang="de-DE" sz="1400" dirty="0" smtClean="0"/>
              <a:t> </a:t>
            </a:r>
            <a:r>
              <a:rPr lang="de-DE" sz="1400" dirty="0" err="1" smtClean="0"/>
              <a:t>havent‘s</a:t>
            </a:r>
            <a:r>
              <a:rPr lang="de-DE" sz="1400" dirty="0" smtClean="0"/>
              <a:t> </a:t>
            </a:r>
            <a:r>
              <a:rPr lang="de-DE" sz="1400" dirty="0" err="1" smtClean="0"/>
              <a:t>gotten</a:t>
            </a:r>
            <a:r>
              <a:rPr lang="de-DE" sz="1400" dirty="0" smtClean="0"/>
              <a:t> 	</a:t>
            </a:r>
            <a:r>
              <a:rPr lang="de-DE" sz="1400" dirty="0" err="1" smtClean="0"/>
              <a:t>their</a:t>
            </a:r>
            <a:r>
              <a:rPr lang="de-DE" sz="1400" dirty="0" smtClean="0"/>
              <a:t> </a:t>
            </a:r>
            <a:r>
              <a:rPr lang="de-DE" sz="1400" dirty="0" err="1" smtClean="0"/>
              <a:t>preferred</a:t>
            </a:r>
            <a:r>
              <a:rPr lang="de-DE" sz="1400" dirty="0" smtClean="0"/>
              <a:t> beer.</a:t>
            </a:r>
          </a:p>
          <a:p>
            <a:endParaRPr lang="de-DE" sz="1400" dirty="0"/>
          </a:p>
          <a:p>
            <a:r>
              <a:rPr lang="de-DE" sz="1400" b="1" dirty="0" smtClean="0"/>
              <a:t>15%</a:t>
            </a:r>
            <a:r>
              <a:rPr lang="de-DE" sz="1400" dirty="0" smtClean="0"/>
              <a:t> 	still </a:t>
            </a:r>
            <a:r>
              <a:rPr lang="de-DE" sz="1400" dirty="0" err="1" smtClean="0"/>
              <a:t>won‘t</a:t>
            </a:r>
            <a:r>
              <a:rPr lang="de-DE" sz="1400" dirty="0" smtClean="0"/>
              <a:t>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in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second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 smtClean="0"/>
              <a:t>.</a:t>
            </a:r>
          </a:p>
          <a:p>
            <a:endParaRPr lang="de-DE" sz="1400" dirty="0" smtClean="0"/>
          </a:p>
          <a:p>
            <a:endParaRPr lang="de-DE" sz="1400" dirty="0"/>
          </a:p>
          <a:p>
            <a:r>
              <a:rPr lang="de-DE" sz="1400" b="1" dirty="0" smtClean="0"/>
              <a:t>5%</a:t>
            </a:r>
            <a:r>
              <a:rPr lang="de-DE" sz="1400" dirty="0" smtClean="0"/>
              <a:t> 	still </a:t>
            </a:r>
            <a:r>
              <a:rPr lang="de-DE" sz="1400" dirty="0" err="1" smtClean="0"/>
              <a:t>won‘t</a:t>
            </a:r>
            <a:r>
              <a:rPr lang="de-DE" sz="1400" dirty="0" smtClean="0"/>
              <a:t>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in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third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Outline</a:t>
            </a:r>
            <a:endParaRPr lang="en-GB" sz="3200" dirty="0"/>
          </a:p>
        </p:txBody>
      </p:sp>
      <p:sp>
        <p:nvSpPr>
          <p:cNvPr id="3" name="Rechteck 2"/>
          <p:cNvSpPr/>
          <p:nvPr/>
        </p:nvSpPr>
        <p:spPr>
          <a:xfrm>
            <a:off x="1714480" y="2714620"/>
            <a:ext cx="6500858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Setting </a:t>
            </a:r>
            <a:r>
              <a:rPr lang="de-DE" b="1" dirty="0" err="1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f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he 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Optimization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Problem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28662" y="2714620"/>
            <a:ext cx="714380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I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14480" y="3714752"/>
            <a:ext cx="6500858" cy="7143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tx2"/>
                </a:solidFill>
              </a:rPr>
              <a:t>Determining</a:t>
            </a:r>
            <a:r>
              <a:rPr lang="de-DE" b="1" dirty="0" smtClean="0">
                <a:solidFill>
                  <a:schemeClr val="tx2"/>
                </a:solidFill>
              </a:rPr>
              <a:t> An Optimal </a:t>
            </a:r>
            <a:r>
              <a:rPr lang="de-DE" b="1" dirty="0" err="1" smtClean="0">
                <a:solidFill>
                  <a:schemeClr val="tx2"/>
                </a:solidFill>
              </a:rPr>
              <a:t>Purchasing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Policy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28662" y="3714752"/>
            <a:ext cx="714380" cy="714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II</a:t>
            </a:r>
            <a:endParaRPr lang="en-GB" b="1" dirty="0"/>
          </a:p>
        </p:txBody>
      </p:sp>
      <p:sp>
        <p:nvSpPr>
          <p:cNvPr id="9" name="Rechteck 8"/>
          <p:cNvSpPr/>
          <p:nvPr/>
        </p:nvSpPr>
        <p:spPr>
          <a:xfrm>
            <a:off x="1714480" y="4714884"/>
            <a:ext cx="6500858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Sensitivity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Analysis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928662" y="4714884"/>
            <a:ext cx="714380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III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1188" y="1700213"/>
            <a:ext cx="796134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The </a:t>
            </a:r>
            <a:r>
              <a:rPr lang="de-DE" sz="1400" dirty="0" err="1" smtClean="0"/>
              <a:t>general</a:t>
            </a:r>
            <a:r>
              <a:rPr lang="de-DE" sz="1400" dirty="0" smtClean="0"/>
              <a:t> </a:t>
            </a:r>
            <a:r>
              <a:rPr lang="de-DE" sz="1400" dirty="0" err="1" smtClean="0"/>
              <a:t>optimization</a:t>
            </a:r>
            <a:r>
              <a:rPr lang="de-DE" sz="1400" dirty="0" smtClean="0"/>
              <a:t> </a:t>
            </a:r>
            <a:r>
              <a:rPr lang="de-DE" sz="1400" dirty="0" err="1" smtClean="0"/>
              <a:t>problem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Zum Schneider </a:t>
            </a:r>
            <a:r>
              <a:rPr lang="de-DE" sz="1400" dirty="0" err="1" smtClean="0"/>
              <a:t>boils</a:t>
            </a:r>
            <a:r>
              <a:rPr lang="de-DE" sz="1400" dirty="0" smtClean="0"/>
              <a:t> down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question</a:t>
            </a:r>
            <a:r>
              <a:rPr lang="de-DE" sz="1400" dirty="0" smtClean="0"/>
              <a:t>:</a:t>
            </a:r>
          </a:p>
          <a:p>
            <a:endParaRPr lang="de-DE" sz="1400" dirty="0" smtClean="0"/>
          </a:p>
          <a:p>
            <a:endParaRPr lang="de-DE" sz="1400" dirty="0"/>
          </a:p>
          <a:p>
            <a:pPr algn="ctr"/>
            <a:r>
              <a:rPr lang="de-DE" sz="2400" b="1" dirty="0" smtClean="0">
                <a:solidFill>
                  <a:schemeClr val="accent1"/>
                </a:solidFill>
              </a:rPr>
              <a:t>WHEN TO ORDER HOW MANY KEGS OF WHICH BEER TO OPTIMIZE OVERALL PROFIT?</a:t>
            </a:r>
          </a:p>
          <a:p>
            <a:pPr algn="ctr"/>
            <a:endParaRPr lang="de-DE" sz="2400" dirty="0" smtClean="0">
              <a:solidFill>
                <a:schemeClr val="accent1"/>
              </a:solidFill>
            </a:endParaRPr>
          </a:p>
          <a:p>
            <a:endParaRPr lang="de-DE" sz="1400" dirty="0"/>
          </a:p>
          <a:p>
            <a:r>
              <a:rPr lang="de-DE" sz="1400" dirty="0" err="1" smtClean="0"/>
              <a:t>Currently</a:t>
            </a:r>
            <a:r>
              <a:rPr lang="de-DE" sz="1400" dirty="0" smtClean="0"/>
              <a:t>, Zum Schneider‘s </a:t>
            </a:r>
            <a:r>
              <a:rPr lang="de-DE" sz="1400" dirty="0" err="1" smtClean="0"/>
              <a:t>supplier</a:t>
            </a:r>
            <a:r>
              <a:rPr lang="de-DE" sz="1400" dirty="0" smtClean="0"/>
              <a:t> </a:t>
            </a:r>
            <a:r>
              <a:rPr lang="de-DE" sz="1400" dirty="0" err="1" smtClean="0"/>
              <a:t>contracts</a:t>
            </a:r>
            <a:r>
              <a:rPr lang="de-DE" sz="1400" dirty="0" smtClean="0"/>
              <a:t> </a:t>
            </a:r>
            <a:r>
              <a:rPr lang="de-DE" sz="1400" dirty="0" err="1" smtClean="0"/>
              <a:t>include</a:t>
            </a:r>
            <a:r>
              <a:rPr lang="de-DE" sz="1400" dirty="0" smtClean="0"/>
              <a:t> a </a:t>
            </a:r>
            <a:r>
              <a:rPr lang="de-DE" sz="1400" b="1" dirty="0" err="1" smtClean="0"/>
              <a:t>minimum</a:t>
            </a:r>
            <a:r>
              <a:rPr lang="de-DE" sz="1400" b="1" dirty="0" smtClean="0"/>
              <a:t> order </a:t>
            </a:r>
            <a:r>
              <a:rPr lang="de-DE" sz="1400" b="1" dirty="0" err="1" smtClean="0"/>
              <a:t>volume</a:t>
            </a:r>
            <a:r>
              <a:rPr lang="de-DE" sz="1400" b="1" dirty="0" smtClean="0"/>
              <a:t> </a:t>
            </a:r>
            <a:r>
              <a:rPr lang="de-DE" sz="1400" dirty="0" smtClean="0"/>
              <a:t>per order </a:t>
            </a:r>
            <a:r>
              <a:rPr lang="de-DE" sz="1400" dirty="0" err="1" smtClean="0"/>
              <a:t>of</a:t>
            </a:r>
            <a:r>
              <a:rPr lang="de-DE" sz="1400" dirty="0" smtClean="0"/>
              <a:t> 5 </a:t>
            </a:r>
            <a:r>
              <a:rPr lang="de-DE" sz="1400" dirty="0" err="1" smtClean="0"/>
              <a:t>kegs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a </a:t>
            </a:r>
            <a:r>
              <a:rPr lang="de-DE" sz="1400" b="1" dirty="0" err="1" smtClean="0"/>
              <a:t>maximum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volume</a:t>
            </a:r>
            <a:r>
              <a:rPr lang="de-DE" sz="1400" b="1" dirty="0" smtClean="0"/>
              <a:t> </a:t>
            </a:r>
            <a:r>
              <a:rPr lang="de-DE" sz="1400" dirty="0" smtClean="0"/>
              <a:t>per oder </a:t>
            </a:r>
            <a:r>
              <a:rPr lang="de-DE" sz="1400" dirty="0" err="1" smtClean="0"/>
              <a:t>of</a:t>
            </a:r>
            <a:r>
              <a:rPr lang="de-DE" sz="1400" dirty="0" smtClean="0"/>
              <a:t> 20 </a:t>
            </a:r>
            <a:r>
              <a:rPr lang="de-DE" sz="1400" dirty="0" err="1" smtClean="0"/>
              <a:t>kegs</a:t>
            </a:r>
            <a:r>
              <a:rPr lang="de-DE" sz="1400" dirty="0" smtClean="0"/>
              <a:t>.</a:t>
            </a:r>
          </a:p>
          <a:p>
            <a:endParaRPr lang="de-DE" sz="1400" dirty="0"/>
          </a:p>
          <a:p>
            <a:r>
              <a:rPr lang="de-DE" sz="1400" dirty="0" smtClean="0"/>
              <a:t>Zum Schneider </a:t>
            </a:r>
            <a:r>
              <a:rPr lang="de-DE" sz="1400" dirty="0" err="1" smtClean="0"/>
              <a:t>can</a:t>
            </a:r>
            <a:r>
              <a:rPr lang="de-DE" sz="1400" dirty="0" smtClean="0"/>
              <a:t> order </a:t>
            </a:r>
            <a:r>
              <a:rPr lang="de-DE" sz="1400" dirty="0" err="1" smtClean="0"/>
              <a:t>every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 smtClean="0"/>
              <a:t>. </a:t>
            </a:r>
            <a:r>
              <a:rPr lang="de-DE" sz="1400" dirty="0" err="1" smtClean="0"/>
              <a:t>Usually</a:t>
            </a:r>
            <a:r>
              <a:rPr lang="de-DE" sz="1400" dirty="0" smtClean="0"/>
              <a:t>, </a:t>
            </a:r>
            <a:r>
              <a:rPr lang="de-DE" sz="1400" dirty="0" err="1" smtClean="0"/>
              <a:t>the</a:t>
            </a:r>
            <a:r>
              <a:rPr lang="de-DE" sz="1400" dirty="0" smtClean="0"/>
              <a:t> order </a:t>
            </a:r>
            <a:r>
              <a:rPr lang="de-DE" sz="1400" dirty="0" err="1" smtClean="0"/>
              <a:t>for</a:t>
            </a:r>
            <a:r>
              <a:rPr lang="de-DE" sz="1400" dirty="0" smtClean="0"/>
              <a:t> a </a:t>
            </a:r>
            <a:r>
              <a:rPr lang="de-DE" sz="1400" dirty="0" err="1" smtClean="0"/>
              <a:t>given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placed</a:t>
            </a:r>
            <a:r>
              <a:rPr lang="de-DE" sz="1400" dirty="0" smtClean="0"/>
              <a:t> well in </a:t>
            </a:r>
            <a:r>
              <a:rPr lang="de-DE" sz="1400" dirty="0" err="1" smtClean="0"/>
              <a:t>advance</a:t>
            </a:r>
            <a:r>
              <a:rPr lang="de-DE" sz="1400" dirty="0" smtClean="0"/>
              <a:t>, so </a:t>
            </a:r>
            <a:r>
              <a:rPr lang="de-DE" sz="1400" dirty="0" err="1" smtClean="0"/>
              <a:t>that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ordered</a:t>
            </a:r>
            <a:r>
              <a:rPr lang="de-DE" sz="1400" dirty="0" smtClean="0"/>
              <a:t> </a:t>
            </a:r>
            <a:r>
              <a:rPr lang="de-DE" sz="1400" dirty="0" err="1" smtClean="0"/>
              <a:t>quantity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that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available</a:t>
            </a:r>
            <a:r>
              <a:rPr lang="de-DE" sz="1400" dirty="0" smtClean="0"/>
              <a:t> </a:t>
            </a:r>
            <a:r>
              <a:rPr lang="de-DE" sz="1400" dirty="0" err="1" smtClean="0"/>
              <a:t>at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beginning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month</a:t>
            </a:r>
            <a:r>
              <a:rPr lang="de-DE" sz="1400" dirty="0" smtClean="0"/>
              <a:t>. </a:t>
            </a:r>
            <a:endParaRPr lang="de-DE" sz="1400" dirty="0"/>
          </a:p>
          <a:p>
            <a:endParaRPr lang="de-DE" sz="1400" dirty="0" smtClean="0"/>
          </a:p>
          <a:p>
            <a:r>
              <a:rPr lang="de-DE" sz="1400" dirty="0" smtClean="0"/>
              <a:t>The time </a:t>
            </a:r>
            <a:r>
              <a:rPr lang="de-DE" sz="1400" dirty="0" err="1" smtClean="0"/>
              <a:t>value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money</a:t>
            </a:r>
            <a:r>
              <a:rPr lang="de-DE" sz="1400" dirty="0" smtClean="0"/>
              <a:t> </a:t>
            </a:r>
            <a:r>
              <a:rPr lang="de-DE" sz="1400" dirty="0" err="1" smtClean="0"/>
              <a:t>can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neglected</a:t>
            </a:r>
            <a:r>
              <a:rPr lang="de-DE" sz="1400" dirty="0" smtClean="0"/>
              <a:t>, </a:t>
            </a:r>
            <a:r>
              <a:rPr lang="de-DE" sz="1400" dirty="0" err="1" smtClean="0"/>
              <a:t>as</a:t>
            </a:r>
            <a:r>
              <a:rPr lang="de-DE" sz="1400" dirty="0" smtClean="0"/>
              <a:t> Zum Schneider‘s </a:t>
            </a:r>
            <a:r>
              <a:rPr lang="de-DE" sz="1400" dirty="0" err="1" smtClean="0"/>
              <a:t>boss</a:t>
            </a:r>
            <a:r>
              <a:rPr lang="de-DE" sz="1400" dirty="0" smtClean="0"/>
              <a:t> </a:t>
            </a:r>
            <a:r>
              <a:rPr lang="de-DE" sz="1400" dirty="0" err="1" smtClean="0"/>
              <a:t>doesn‘t</a:t>
            </a:r>
            <a:r>
              <a:rPr lang="de-DE" sz="1400" dirty="0" smtClean="0"/>
              <a:t> </a:t>
            </a:r>
            <a:r>
              <a:rPr lang="de-DE" sz="1400" dirty="0" err="1" smtClean="0"/>
              <a:t>believe</a:t>
            </a:r>
            <a:r>
              <a:rPr lang="de-DE" sz="1400" dirty="0" smtClean="0"/>
              <a:t> in such </a:t>
            </a:r>
            <a:r>
              <a:rPr lang="de-DE" sz="1400" dirty="0" err="1" smtClean="0"/>
              <a:t>capitalistic</a:t>
            </a:r>
            <a:r>
              <a:rPr lang="de-DE" sz="1400" dirty="0" smtClean="0"/>
              <a:t> </a:t>
            </a:r>
            <a:r>
              <a:rPr lang="de-DE" sz="1400" dirty="0" err="1" smtClean="0"/>
              <a:t>bullshit</a:t>
            </a:r>
            <a:r>
              <a:rPr lang="de-DE" sz="1400" dirty="0" smtClean="0"/>
              <a:t>.</a:t>
            </a:r>
          </a:p>
          <a:p>
            <a:endParaRPr lang="de-DE" sz="1400" dirty="0"/>
          </a:p>
          <a:p>
            <a:endParaRPr lang="de-DE" sz="1400" dirty="0" smtClean="0"/>
          </a:p>
          <a:p>
            <a:r>
              <a:rPr lang="de-DE" sz="1400" dirty="0" err="1" smtClean="0"/>
              <a:t>This</a:t>
            </a:r>
            <a:r>
              <a:rPr lang="de-DE" sz="1400" dirty="0" smtClean="0"/>
              <a:t> non-linear </a:t>
            </a:r>
            <a:r>
              <a:rPr lang="de-DE" sz="1400" dirty="0" err="1" smtClean="0"/>
              <a:t>optimization</a:t>
            </a:r>
            <a:r>
              <a:rPr lang="de-DE" sz="1400" dirty="0" smtClean="0"/>
              <a:t> </a:t>
            </a:r>
            <a:r>
              <a:rPr lang="de-DE" sz="1400" dirty="0" err="1" smtClean="0"/>
              <a:t>problem</a:t>
            </a:r>
            <a:r>
              <a:rPr lang="de-DE" sz="1400" dirty="0" smtClean="0"/>
              <a:t> </a:t>
            </a:r>
            <a:r>
              <a:rPr lang="de-DE" sz="1400" dirty="0" err="1" smtClean="0"/>
              <a:t>can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solved</a:t>
            </a:r>
            <a:r>
              <a:rPr lang="de-DE" sz="1400" dirty="0" smtClean="0"/>
              <a:t> </a:t>
            </a:r>
            <a:r>
              <a:rPr lang="de-DE" sz="1400" dirty="0" err="1" smtClean="0"/>
              <a:t>using</a:t>
            </a:r>
            <a:r>
              <a:rPr lang="de-DE" sz="1400" dirty="0" smtClean="0"/>
              <a:t> </a:t>
            </a:r>
            <a:r>
              <a:rPr lang="de-DE" sz="1400" b="1" dirty="0" err="1" smtClean="0"/>
              <a:t>Evolutionary</a:t>
            </a:r>
            <a:r>
              <a:rPr lang="de-DE" sz="1400" b="1" dirty="0" smtClean="0"/>
              <a:t> Solver</a:t>
            </a:r>
            <a:r>
              <a:rPr lang="de-DE" sz="1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3555" name="think-cell Slide" r:id="rId35" imgW="0" imgH="0" progId="TCLayout.ActiveDocument.1">
              <p:embed/>
            </p:oleObj>
          </a:graphicData>
        </a:graphic>
      </p:graphicFrame>
      <p:sp>
        <p:nvSpPr>
          <p:cNvPr id="7" name="Rechteck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25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>
            <p:custDataLst>
              <p:tags r:id="rId7"/>
            </p:custDataLst>
          </p:nvPr>
        </p:nvSpPr>
        <p:spPr>
          <a:xfrm>
            <a:off x="214282" y="1763901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Our</a:t>
            </a:r>
            <a:r>
              <a:rPr lang="de-DE" sz="1400" dirty="0" smtClean="0"/>
              <a:t> </a:t>
            </a:r>
            <a:r>
              <a:rPr lang="de-DE" sz="1400" dirty="0" err="1" smtClean="0"/>
              <a:t>optimization</a:t>
            </a:r>
            <a:r>
              <a:rPr lang="de-DE" sz="1400" dirty="0" smtClean="0"/>
              <a:t> model </a:t>
            </a:r>
            <a:r>
              <a:rPr lang="de-DE" sz="1400" dirty="0" err="1" smtClean="0"/>
              <a:t>suggests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following</a:t>
            </a:r>
            <a:r>
              <a:rPr lang="de-DE" sz="1400" dirty="0" smtClean="0"/>
              <a:t> </a:t>
            </a:r>
            <a:r>
              <a:rPr lang="de-DE" sz="1400" dirty="0" err="1" smtClean="0"/>
              <a:t>purchasing</a:t>
            </a:r>
            <a:r>
              <a:rPr lang="de-DE" sz="1400" dirty="0" smtClean="0"/>
              <a:t> </a:t>
            </a:r>
            <a:r>
              <a:rPr lang="de-DE" sz="1400" dirty="0" err="1" smtClean="0"/>
              <a:t>volumes</a:t>
            </a:r>
            <a:r>
              <a:rPr lang="de-DE" sz="1400" dirty="0" smtClean="0"/>
              <a:t>: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509587" y="2884488"/>
          <a:ext cx="7334402" cy="2457602"/>
        </p:xfrm>
        <a:graphic>
          <a:graphicData uri="http://schemas.openxmlformats.org/presentationml/2006/ole">
            <p:oleObj spid="_x0000_s23554" name="Microsoft Graph-Diagramm" r:id="rId36" imgW="7334402" imgH="2457602" progId="MSGraph.Chart.8">
              <p:embed followColorScheme="full"/>
            </p:oleObj>
          </a:graphicData>
        </a:graphic>
      </p:graphicFrame>
      <p:cxnSp>
        <p:nvCxnSpPr>
          <p:cNvPr id="114" name="Gerade Verbindung 113"/>
          <p:cNvCxnSpPr/>
          <p:nvPr>
            <p:custDataLst>
              <p:tags r:id="rId8"/>
            </p:custDataLst>
          </p:nvPr>
        </p:nvCxnSpPr>
        <p:spPr bwMode="auto">
          <a:xfrm flipH="1">
            <a:off x="947737" y="3132137"/>
            <a:ext cx="67913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>
            <p:custDataLst>
              <p:tags r:id="rId9"/>
            </p:custDataLst>
          </p:nvPr>
        </p:nvCxnSpPr>
        <p:spPr bwMode="auto">
          <a:xfrm flipH="1">
            <a:off x="947737" y="4579937"/>
            <a:ext cx="67913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feil nach rechts 112"/>
          <p:cNvSpPr/>
          <p:nvPr>
            <p:custDataLst>
              <p:tags r:id="rId10"/>
            </p:custDataLst>
          </p:nvPr>
        </p:nvSpPr>
        <p:spPr bwMode="auto">
          <a:xfrm rot="10800000">
            <a:off x="7791450" y="3055937"/>
            <a:ext cx="128587" cy="152400"/>
          </a:xfrm>
          <a:prstGeom prst="rightArrow">
            <a:avLst>
              <a:gd name="adj1" fmla="val 100000"/>
              <a:gd name="adj2" fmla="val 845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Pfeil nach rechts 109"/>
          <p:cNvSpPr/>
          <p:nvPr>
            <p:custDataLst>
              <p:tags r:id="rId11"/>
            </p:custDataLst>
          </p:nvPr>
        </p:nvSpPr>
        <p:spPr bwMode="auto">
          <a:xfrm rot="10800000">
            <a:off x="7791450" y="4503737"/>
            <a:ext cx="128587" cy="152400"/>
          </a:xfrm>
          <a:prstGeom prst="rightArrow">
            <a:avLst>
              <a:gd name="adj1" fmla="val 100000"/>
              <a:gd name="adj2" fmla="val 845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>
            <p:custDataLst>
              <p:tags r:id="rId12"/>
            </p:custDataLst>
          </p:nvPr>
        </p:nvSpPr>
        <p:spPr bwMode="auto">
          <a:xfrm>
            <a:off x="1100137" y="51673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ED1C454-8560-4F1F-A1B9-CC623A02EF6C}" type="datetime'''''''''Ja''''''n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" name="Rechteck 13"/>
          <p:cNvSpPr/>
          <p:nvPr>
            <p:custDataLst>
              <p:tags r:id="rId13"/>
            </p:custDataLst>
          </p:nvPr>
        </p:nvSpPr>
        <p:spPr bwMode="auto">
          <a:xfrm>
            <a:off x="1657350" y="51673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88F941A-4F85-4921-8816-E842A90E0891}" type="datetime'''''''''''''''''''F''''''''''''''''''''''''''''''''e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5" name="Rechteck 14"/>
          <p:cNvSpPr/>
          <p:nvPr>
            <p:custDataLst>
              <p:tags r:id="rId14"/>
            </p:custDataLst>
          </p:nvPr>
        </p:nvSpPr>
        <p:spPr bwMode="auto">
          <a:xfrm>
            <a:off x="2224087" y="51673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53C3057-7CBA-4B00-9EA1-95305B8070E0}" type="datetime'''''''''''''M''''''''''''a''''''''''''r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8" name="Rechteck 27"/>
          <p:cNvSpPr/>
          <p:nvPr>
            <p:custDataLst>
              <p:tags r:id="rId15"/>
            </p:custDataLst>
          </p:nvPr>
        </p:nvSpPr>
        <p:spPr bwMode="auto">
          <a:xfrm>
            <a:off x="2803525" y="516731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32CDFC1-CEBA-4D09-A05C-1A704E42D81D}" type="datetime'''''''''''''''''''''''''''''''''''''''''''''''''''''''''Apr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9" name="Rechteck 28"/>
          <p:cNvSpPr/>
          <p:nvPr>
            <p:custDataLst>
              <p:tags r:id="rId16"/>
            </p:custDataLst>
          </p:nvPr>
        </p:nvSpPr>
        <p:spPr bwMode="auto">
          <a:xfrm>
            <a:off x="3344862" y="516731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E71D4B2-31F4-4E1C-99F0-C5BB51963457}" type="datetime'''''M''''''''''''''ay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0" name="Rechteck 29"/>
          <p:cNvSpPr/>
          <p:nvPr>
            <p:custDataLst>
              <p:tags r:id="rId17"/>
            </p:custDataLst>
          </p:nvPr>
        </p:nvSpPr>
        <p:spPr bwMode="auto">
          <a:xfrm>
            <a:off x="3933825" y="51673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A38813A-ADD0-4286-A84E-FDBD2461AB9A}" type="datetime'''''''''J''''''''''''''''u''''''''''''''''''''''''''''n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1" name="Rechteck 30"/>
          <p:cNvSpPr/>
          <p:nvPr>
            <p:custDataLst>
              <p:tags r:id="rId18"/>
            </p:custDataLst>
          </p:nvPr>
        </p:nvSpPr>
        <p:spPr bwMode="auto">
          <a:xfrm>
            <a:off x="4525962" y="516731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ACD4F4F-28BA-46F0-831F-99723DD5109A}" type="datetime'''''''''''''''''''''''''''J''u''''''''''''''''''''''''''''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2" name="Rechteck 31"/>
          <p:cNvSpPr/>
          <p:nvPr>
            <p:custDataLst>
              <p:tags r:id="rId19"/>
            </p:custDataLst>
          </p:nvPr>
        </p:nvSpPr>
        <p:spPr bwMode="auto">
          <a:xfrm>
            <a:off x="5049837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73FA72-0FB7-45F5-89E1-1FDA071D01BF}" type="datetime'''''''''''''''''''''''''''''''''''''''Au''''''''''''''g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3" name="Rechteck 32"/>
          <p:cNvSpPr/>
          <p:nvPr>
            <p:custDataLst>
              <p:tags r:id="rId20"/>
            </p:custDataLst>
          </p:nvPr>
        </p:nvSpPr>
        <p:spPr bwMode="auto">
          <a:xfrm>
            <a:off x="5616575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EB7EC9E-65BA-4EFB-BCCB-ADA29BA04530}" type="datetime'''S''''''''''''''''''''''''''e''''''''''''''''''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4" name="Rechteck 33"/>
          <p:cNvSpPr/>
          <p:nvPr>
            <p:custDataLst>
              <p:tags r:id="rId21"/>
            </p:custDataLst>
          </p:nvPr>
        </p:nvSpPr>
        <p:spPr bwMode="auto">
          <a:xfrm>
            <a:off x="6199187" y="516731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4A418AD-1D9B-4959-B9FB-67BDDE1FACED}" type="datetime'''O''''''''''''''''''''''''''''''''''''''''''''''ct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5" name="Rechteck 34"/>
          <p:cNvSpPr/>
          <p:nvPr>
            <p:custDataLst>
              <p:tags r:id="rId22"/>
            </p:custDataLst>
          </p:nvPr>
        </p:nvSpPr>
        <p:spPr bwMode="auto">
          <a:xfrm>
            <a:off x="6750050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E29E749-5DC5-4B65-9836-4AB9F0C4867C}" type="datetime'''''''''''''''N''''''''''o''''''''v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6" name="Rechteck 35"/>
          <p:cNvSpPr/>
          <p:nvPr>
            <p:custDataLst>
              <p:tags r:id="rId23"/>
            </p:custDataLst>
          </p:nvPr>
        </p:nvSpPr>
        <p:spPr bwMode="auto">
          <a:xfrm>
            <a:off x="7316787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C5941A2-D42E-49DD-879B-2E97687EC041}" type="datetime'''D''''''''''''''e''''c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8" name="Rechteck 107"/>
          <p:cNvSpPr/>
          <p:nvPr>
            <p:custDataLst>
              <p:tags r:id="rId24"/>
            </p:custDataLst>
          </p:nvPr>
        </p:nvSpPr>
        <p:spPr bwMode="auto">
          <a:xfrm>
            <a:off x="314325" y="2598737"/>
            <a:ext cx="126682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Purchase Volume</a:t>
            </a:r>
          </a:p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200" dirty="0" err="1" smtClean="0">
                <a:solidFill>
                  <a:schemeClr val="tx1"/>
                </a:solidFill>
                <a:latin typeface="Tw Cen MT"/>
                <a:sym typeface="Tw Cen MT"/>
              </a:rPr>
              <a:t>Kegs</a:t>
            </a: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 (100 </a:t>
            </a:r>
            <a:r>
              <a:rPr lang="de-DE" sz="1200" dirty="0" err="1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)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9" name="Rechteck 108"/>
          <p:cNvSpPr/>
          <p:nvPr>
            <p:custDataLst>
              <p:tags r:id="rId25"/>
            </p:custDataLst>
          </p:nvPr>
        </p:nvSpPr>
        <p:spPr bwMode="auto">
          <a:xfrm>
            <a:off x="7969250" y="4487862"/>
            <a:ext cx="8382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126D3942-29E2-4A0C-8BB2-4343D15F5791}" type="datetime'''''''5''''''''''''''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5</a:t>
            </a:fld>
            <a:r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Tw Cen MT"/>
                <a:sym typeface="Tw Cen MT"/>
              </a:rPr>
              <a:t>– Min. Vol.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2" name="Rechteck 111"/>
          <p:cNvSpPr/>
          <p:nvPr>
            <p:custDataLst>
              <p:tags r:id="rId26"/>
            </p:custDataLst>
          </p:nvPr>
        </p:nvSpPr>
        <p:spPr bwMode="auto">
          <a:xfrm>
            <a:off x="7969250" y="3040062"/>
            <a:ext cx="9652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C724D8B9-0F3A-47B0-982A-9D14A5092793}" type="datetime'''''''''''2''''''0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20</a:t>
            </a:fld>
            <a:r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Tw Cen MT"/>
                <a:sym typeface="Tw Cen MT"/>
              </a:rPr>
              <a:t>– Max. Vol.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2" name="Rechteck 81"/>
          <p:cNvSpPr/>
          <p:nvPr>
            <p:custDataLst>
              <p:tags r:id="rId27"/>
            </p:custDataLst>
          </p:nvPr>
        </p:nvSpPr>
        <p:spPr bwMode="auto">
          <a:xfrm>
            <a:off x="1011237" y="5643562"/>
            <a:ext cx="214312" cy="16033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3" name="Rechteck 82"/>
          <p:cNvSpPr/>
          <p:nvPr>
            <p:custDataLst>
              <p:tags r:id="rId28"/>
            </p:custDataLst>
          </p:nvPr>
        </p:nvSpPr>
        <p:spPr bwMode="auto">
          <a:xfrm>
            <a:off x="2112962" y="5643562"/>
            <a:ext cx="214312" cy="160337"/>
          </a:xfrm>
          <a:prstGeom prst="rect">
            <a:avLst/>
          </a:prstGeom>
          <a:solidFill>
            <a:srgbClr val="6F8DB9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4" name="Rechteck 83"/>
          <p:cNvSpPr/>
          <p:nvPr>
            <p:custDataLst>
              <p:tags r:id="rId29"/>
            </p:custDataLst>
          </p:nvPr>
        </p:nvSpPr>
        <p:spPr bwMode="auto">
          <a:xfrm>
            <a:off x="3457575" y="5643562"/>
            <a:ext cx="214312" cy="160337"/>
          </a:xfrm>
          <a:prstGeom prst="rect">
            <a:avLst/>
          </a:prstGeom>
          <a:solidFill>
            <a:srgbClr val="C3CFE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>
            <p:custDataLst>
              <p:tags r:id="rId30"/>
            </p:custDataLst>
          </p:nvPr>
        </p:nvSpPr>
        <p:spPr bwMode="auto">
          <a:xfrm>
            <a:off x="1276350" y="5638800"/>
            <a:ext cx="735012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2890E068-AC5D-4A52-98F5-07B0CE9636B1}" type="datetime'''Wa''r''''''''''''''''''''''''st''''ein''''''e''r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Warsteiner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0" name="Rechteck 19"/>
          <p:cNvSpPr/>
          <p:nvPr>
            <p:custDataLst>
              <p:tags r:id="rId31"/>
            </p:custDataLst>
          </p:nvPr>
        </p:nvSpPr>
        <p:spPr bwMode="auto">
          <a:xfrm>
            <a:off x="2378075" y="5638800"/>
            <a:ext cx="9779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204E6860-A1B1-4758-B714-FCDB3BE320B6}" type="datetime'K''''ö''n''i''g P''''''''''il''''s''e''''''ner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König Pilsener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1" name="Rechteck 20"/>
          <p:cNvSpPr/>
          <p:nvPr>
            <p:custDataLst>
              <p:tags r:id="rId32"/>
            </p:custDataLst>
          </p:nvPr>
        </p:nvSpPr>
        <p:spPr bwMode="auto">
          <a:xfrm>
            <a:off x="3722687" y="5638800"/>
            <a:ext cx="3714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FA6AE168-9798-4C85-B7CE-65A092B0B9DF}" type="datetime'''''J''''''''''''''e''''''v''e''''''''''''''''''''r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Jever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5" name="Rechteck 114"/>
          <p:cNvSpPr/>
          <p:nvPr>
            <p:custDataLst>
              <p:tags r:id="rId33"/>
            </p:custDataLst>
          </p:nvPr>
        </p:nvSpPr>
        <p:spPr>
          <a:xfrm>
            <a:off x="214282" y="2214554"/>
            <a:ext cx="8715436" cy="28575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2"/>
                </a:solidFill>
              </a:rPr>
              <a:t>Pils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6627" name="think-cell Slide" r:id="rId35" imgW="0" imgH="0" progId="TCLayout.ActiveDocument.1">
              <p:embed/>
            </p:oleObj>
          </a:graphicData>
        </a:graphic>
      </p:graphicFrame>
      <p:sp>
        <p:nvSpPr>
          <p:cNvPr id="7" name="Rechteck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D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>
            <p:custDataLst>
              <p:tags r:id="rId7"/>
            </p:custDataLst>
          </p:nvPr>
        </p:nvSpPr>
        <p:spPr>
          <a:xfrm>
            <a:off x="214282" y="1763901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Our</a:t>
            </a:r>
            <a:r>
              <a:rPr lang="de-DE" sz="1400" dirty="0" smtClean="0"/>
              <a:t> </a:t>
            </a:r>
            <a:r>
              <a:rPr lang="de-DE" sz="1400" dirty="0" err="1" smtClean="0"/>
              <a:t>optimization</a:t>
            </a:r>
            <a:r>
              <a:rPr lang="de-DE" sz="1400" dirty="0" smtClean="0"/>
              <a:t> model </a:t>
            </a:r>
            <a:r>
              <a:rPr lang="de-DE" sz="1400" dirty="0" err="1" smtClean="0"/>
              <a:t>suggests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following</a:t>
            </a:r>
            <a:r>
              <a:rPr lang="de-DE" sz="1400" dirty="0" smtClean="0"/>
              <a:t> </a:t>
            </a:r>
            <a:r>
              <a:rPr lang="de-DE" sz="1400" dirty="0" err="1" smtClean="0"/>
              <a:t>purchasing</a:t>
            </a:r>
            <a:r>
              <a:rPr lang="de-DE" sz="1400" dirty="0" smtClean="0"/>
              <a:t> </a:t>
            </a:r>
            <a:r>
              <a:rPr lang="de-DE" sz="1400" dirty="0" err="1" smtClean="0"/>
              <a:t>volumes</a:t>
            </a:r>
            <a:r>
              <a:rPr lang="de-DE" sz="1400" dirty="0" smtClean="0"/>
              <a:t>: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509587" y="2884488"/>
          <a:ext cx="7334402" cy="2457602"/>
        </p:xfrm>
        <a:graphic>
          <a:graphicData uri="http://schemas.openxmlformats.org/presentationml/2006/ole">
            <p:oleObj spid="_x0000_s26626" name="Microsoft Graph-Diagramm" r:id="rId36" imgW="7334402" imgH="2457602" progId="MSGraph.Chart.8">
              <p:embed followColorScheme="full"/>
            </p:oleObj>
          </a:graphicData>
        </a:graphic>
      </p:graphicFrame>
      <p:cxnSp>
        <p:nvCxnSpPr>
          <p:cNvPr id="114" name="Gerade Verbindung 113"/>
          <p:cNvCxnSpPr/>
          <p:nvPr>
            <p:custDataLst>
              <p:tags r:id="rId8"/>
            </p:custDataLst>
          </p:nvPr>
        </p:nvCxnSpPr>
        <p:spPr bwMode="auto">
          <a:xfrm flipH="1">
            <a:off x="947737" y="3132137"/>
            <a:ext cx="67913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>
            <p:custDataLst>
              <p:tags r:id="rId9"/>
            </p:custDataLst>
          </p:nvPr>
        </p:nvCxnSpPr>
        <p:spPr bwMode="auto">
          <a:xfrm flipH="1">
            <a:off x="947737" y="4579937"/>
            <a:ext cx="67913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feil nach rechts 112"/>
          <p:cNvSpPr/>
          <p:nvPr>
            <p:custDataLst>
              <p:tags r:id="rId10"/>
            </p:custDataLst>
          </p:nvPr>
        </p:nvSpPr>
        <p:spPr bwMode="auto">
          <a:xfrm rot="10800000">
            <a:off x="7791450" y="3055937"/>
            <a:ext cx="128587" cy="152400"/>
          </a:xfrm>
          <a:prstGeom prst="rightArrow">
            <a:avLst>
              <a:gd name="adj1" fmla="val 100000"/>
              <a:gd name="adj2" fmla="val 845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Pfeil nach rechts 109"/>
          <p:cNvSpPr/>
          <p:nvPr>
            <p:custDataLst>
              <p:tags r:id="rId11"/>
            </p:custDataLst>
          </p:nvPr>
        </p:nvSpPr>
        <p:spPr bwMode="auto">
          <a:xfrm rot="10800000">
            <a:off x="7791450" y="4503737"/>
            <a:ext cx="128587" cy="152400"/>
          </a:xfrm>
          <a:prstGeom prst="rightArrow">
            <a:avLst>
              <a:gd name="adj1" fmla="val 100000"/>
              <a:gd name="adj2" fmla="val 845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>
            <p:custDataLst>
              <p:tags r:id="rId12"/>
            </p:custDataLst>
          </p:nvPr>
        </p:nvSpPr>
        <p:spPr bwMode="auto">
          <a:xfrm>
            <a:off x="1100137" y="51673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ED1C454-8560-4F1F-A1B9-CC623A02EF6C}" type="datetime'''''''''Ja''''''n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" name="Rechteck 13"/>
          <p:cNvSpPr/>
          <p:nvPr>
            <p:custDataLst>
              <p:tags r:id="rId13"/>
            </p:custDataLst>
          </p:nvPr>
        </p:nvSpPr>
        <p:spPr bwMode="auto">
          <a:xfrm>
            <a:off x="1657350" y="51673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88F941A-4F85-4921-8816-E842A90E0891}" type="datetime'''''''''''''''''''F''''''''''''''''''''''''''''''''e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5" name="Rechteck 14"/>
          <p:cNvSpPr/>
          <p:nvPr>
            <p:custDataLst>
              <p:tags r:id="rId14"/>
            </p:custDataLst>
          </p:nvPr>
        </p:nvSpPr>
        <p:spPr bwMode="auto">
          <a:xfrm>
            <a:off x="2224087" y="51673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53C3057-7CBA-4B00-9EA1-95305B8070E0}" type="datetime'''''''''''''M''''''''''''a''''''''''''r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8" name="Rechteck 27"/>
          <p:cNvSpPr/>
          <p:nvPr>
            <p:custDataLst>
              <p:tags r:id="rId15"/>
            </p:custDataLst>
          </p:nvPr>
        </p:nvSpPr>
        <p:spPr bwMode="auto">
          <a:xfrm>
            <a:off x="2803525" y="516731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32CDFC1-CEBA-4D09-A05C-1A704E42D81D}" type="datetime'''''''''''''''''''''''''''''''''''''''''''''''''''''''''Apr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9" name="Rechteck 28"/>
          <p:cNvSpPr/>
          <p:nvPr>
            <p:custDataLst>
              <p:tags r:id="rId16"/>
            </p:custDataLst>
          </p:nvPr>
        </p:nvSpPr>
        <p:spPr bwMode="auto">
          <a:xfrm>
            <a:off x="3344862" y="516731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E71D4B2-31F4-4E1C-99F0-C5BB51963457}" type="datetime'''''M''''''''''''''ay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0" name="Rechteck 29"/>
          <p:cNvSpPr/>
          <p:nvPr>
            <p:custDataLst>
              <p:tags r:id="rId17"/>
            </p:custDataLst>
          </p:nvPr>
        </p:nvSpPr>
        <p:spPr bwMode="auto">
          <a:xfrm>
            <a:off x="3933825" y="51673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A38813A-ADD0-4286-A84E-FDBD2461AB9A}" type="datetime'''''''''J''''''''''''''''u''''''''''''''''''''''''''''n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1" name="Rechteck 30"/>
          <p:cNvSpPr/>
          <p:nvPr>
            <p:custDataLst>
              <p:tags r:id="rId18"/>
            </p:custDataLst>
          </p:nvPr>
        </p:nvSpPr>
        <p:spPr bwMode="auto">
          <a:xfrm>
            <a:off x="4525962" y="516731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ACD4F4F-28BA-46F0-831F-99723DD5109A}" type="datetime'''''''''''''''''''''''''''J''u''''''''''''''''''''''''''''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2" name="Rechteck 31"/>
          <p:cNvSpPr/>
          <p:nvPr>
            <p:custDataLst>
              <p:tags r:id="rId19"/>
            </p:custDataLst>
          </p:nvPr>
        </p:nvSpPr>
        <p:spPr bwMode="auto">
          <a:xfrm>
            <a:off x="5049837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73FA72-0FB7-45F5-89E1-1FDA071D01BF}" type="datetime'''''''''''''''''''''''''''''''''''''''Au''''''''''''''g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3" name="Rechteck 32"/>
          <p:cNvSpPr/>
          <p:nvPr>
            <p:custDataLst>
              <p:tags r:id="rId20"/>
            </p:custDataLst>
          </p:nvPr>
        </p:nvSpPr>
        <p:spPr bwMode="auto">
          <a:xfrm>
            <a:off x="5616575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EB7EC9E-65BA-4EFB-BCCB-ADA29BA04530}" type="datetime'''S''''''''''''''''''''''''''e''''''''''''''''''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4" name="Rechteck 33"/>
          <p:cNvSpPr/>
          <p:nvPr>
            <p:custDataLst>
              <p:tags r:id="rId21"/>
            </p:custDataLst>
          </p:nvPr>
        </p:nvSpPr>
        <p:spPr bwMode="auto">
          <a:xfrm>
            <a:off x="6199187" y="516731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4A418AD-1D9B-4959-B9FB-67BDDE1FACED}" type="datetime'''O''''''''''''''''''''''''''''''''''''''''''''''ct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5" name="Rechteck 34"/>
          <p:cNvSpPr/>
          <p:nvPr>
            <p:custDataLst>
              <p:tags r:id="rId22"/>
            </p:custDataLst>
          </p:nvPr>
        </p:nvSpPr>
        <p:spPr bwMode="auto">
          <a:xfrm>
            <a:off x="6750050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E29E749-5DC5-4B65-9836-4AB9F0C4867C}" type="datetime'''''''''''''''N''''''''''o''''''''v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6" name="Rechteck 35"/>
          <p:cNvSpPr/>
          <p:nvPr>
            <p:custDataLst>
              <p:tags r:id="rId23"/>
            </p:custDataLst>
          </p:nvPr>
        </p:nvSpPr>
        <p:spPr bwMode="auto">
          <a:xfrm>
            <a:off x="7316787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C5941A2-D42E-49DD-879B-2E97687EC041}" type="datetime'''D''''''''''''''e''''c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8" name="Rechteck 107"/>
          <p:cNvSpPr/>
          <p:nvPr>
            <p:custDataLst>
              <p:tags r:id="rId24"/>
            </p:custDataLst>
          </p:nvPr>
        </p:nvSpPr>
        <p:spPr bwMode="auto">
          <a:xfrm>
            <a:off x="314325" y="2598737"/>
            <a:ext cx="126682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Purchase Volume</a:t>
            </a:r>
          </a:p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200" dirty="0" err="1" smtClean="0">
                <a:solidFill>
                  <a:schemeClr val="tx1"/>
                </a:solidFill>
                <a:latin typeface="Tw Cen MT"/>
                <a:sym typeface="Tw Cen MT"/>
              </a:rPr>
              <a:t>Kegs</a:t>
            </a: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 (100 </a:t>
            </a:r>
            <a:r>
              <a:rPr lang="de-DE" sz="1200" dirty="0" err="1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)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9" name="Rechteck 108"/>
          <p:cNvSpPr/>
          <p:nvPr>
            <p:custDataLst>
              <p:tags r:id="rId25"/>
            </p:custDataLst>
          </p:nvPr>
        </p:nvSpPr>
        <p:spPr bwMode="auto">
          <a:xfrm>
            <a:off x="7969250" y="4487862"/>
            <a:ext cx="8382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126D3942-29E2-4A0C-8BB2-4343D15F5791}" type="datetime'''''''5''''''''''''''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5</a:t>
            </a:fld>
            <a:r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Tw Cen MT"/>
                <a:sym typeface="Tw Cen MT"/>
              </a:rPr>
              <a:t>– Min. Vol.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2" name="Rechteck 111"/>
          <p:cNvSpPr/>
          <p:nvPr>
            <p:custDataLst>
              <p:tags r:id="rId26"/>
            </p:custDataLst>
          </p:nvPr>
        </p:nvSpPr>
        <p:spPr bwMode="auto">
          <a:xfrm>
            <a:off x="7969250" y="3040062"/>
            <a:ext cx="9652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C724D8B9-0F3A-47B0-982A-9D14A5092793}" type="datetime'''''''''''2''''''0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20</a:t>
            </a:fld>
            <a:r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Tw Cen MT"/>
                <a:sym typeface="Tw Cen MT"/>
              </a:rPr>
              <a:t>– Max. Vol.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2" name="Rechteck 81"/>
          <p:cNvSpPr/>
          <p:nvPr>
            <p:custDataLst>
              <p:tags r:id="rId27"/>
            </p:custDataLst>
          </p:nvPr>
        </p:nvSpPr>
        <p:spPr bwMode="auto">
          <a:xfrm>
            <a:off x="1011237" y="5643562"/>
            <a:ext cx="214312" cy="16033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3" name="Rechteck 82"/>
          <p:cNvSpPr/>
          <p:nvPr>
            <p:custDataLst>
              <p:tags r:id="rId28"/>
            </p:custDataLst>
          </p:nvPr>
        </p:nvSpPr>
        <p:spPr bwMode="auto">
          <a:xfrm>
            <a:off x="2019300" y="5643562"/>
            <a:ext cx="214312" cy="160337"/>
          </a:xfrm>
          <a:prstGeom prst="rect">
            <a:avLst/>
          </a:prstGeom>
          <a:solidFill>
            <a:srgbClr val="6F8DB9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4" name="Rechteck 83"/>
          <p:cNvSpPr/>
          <p:nvPr>
            <p:custDataLst>
              <p:tags r:id="rId29"/>
            </p:custDataLst>
          </p:nvPr>
        </p:nvSpPr>
        <p:spPr bwMode="auto">
          <a:xfrm>
            <a:off x="2792412" y="5643562"/>
            <a:ext cx="214312" cy="160337"/>
          </a:xfrm>
          <a:prstGeom prst="rect">
            <a:avLst/>
          </a:prstGeom>
          <a:solidFill>
            <a:srgbClr val="C3CFE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>
            <p:custDataLst>
              <p:tags r:id="rId30"/>
            </p:custDataLst>
          </p:nvPr>
        </p:nvSpPr>
        <p:spPr bwMode="auto">
          <a:xfrm>
            <a:off x="1276350" y="5638800"/>
            <a:ext cx="64135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9E5C64F6-233C-4CB1-A4F6-157FD1D3FFE0}" type="datetime'''''''Re''''i''s''''''''sd''''''''o''''''''''r''''''''''f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Reissdorf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0" name="Rechteck 19"/>
          <p:cNvSpPr/>
          <p:nvPr>
            <p:custDataLst>
              <p:tags r:id="rId31"/>
            </p:custDataLst>
          </p:nvPr>
        </p:nvSpPr>
        <p:spPr bwMode="auto">
          <a:xfrm>
            <a:off x="2284412" y="5638800"/>
            <a:ext cx="4064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7C7C7C4A-4576-4B33-89A1-99700D5FF623}" type="datetime'''Ga''f''''f''e''l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Gaffel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1" name="Rechteck 20"/>
          <p:cNvSpPr/>
          <p:nvPr>
            <p:custDataLst>
              <p:tags r:id="rId32"/>
            </p:custDataLst>
          </p:nvPr>
        </p:nvSpPr>
        <p:spPr bwMode="auto">
          <a:xfrm>
            <a:off x="3057525" y="5638800"/>
            <a:ext cx="3127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A7A745DC-A321-46DE-9C6B-B0C37A009142}" type="datetime'''''''''''''Fr''''''''ü''''''''h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Früh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5" name="Rechteck 114"/>
          <p:cNvSpPr/>
          <p:nvPr>
            <p:custDataLst>
              <p:tags r:id="rId33"/>
            </p:custDataLst>
          </p:nvPr>
        </p:nvSpPr>
        <p:spPr>
          <a:xfrm>
            <a:off x="214282" y="2214554"/>
            <a:ext cx="8715436" cy="28575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2"/>
                </a:solidFill>
              </a:rPr>
              <a:t>Kölsch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7651" name="think-cell Slide" r:id="rId35" imgW="0" imgH="0" progId="TCLayout.ActiveDocument.1">
              <p:embed/>
            </p:oleObj>
          </a:graphicData>
        </a:graphic>
      </p:graphicFrame>
      <p:sp>
        <p:nvSpPr>
          <p:cNvPr id="7" name="Rechteck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D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>
            <p:custDataLst>
              <p:tags r:id="rId7"/>
            </p:custDataLst>
          </p:nvPr>
        </p:nvSpPr>
        <p:spPr>
          <a:xfrm>
            <a:off x="214282" y="1763901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Our</a:t>
            </a:r>
            <a:r>
              <a:rPr lang="de-DE" sz="1400" dirty="0" smtClean="0"/>
              <a:t> </a:t>
            </a:r>
            <a:r>
              <a:rPr lang="de-DE" sz="1400" dirty="0" err="1" smtClean="0"/>
              <a:t>optimization</a:t>
            </a:r>
            <a:r>
              <a:rPr lang="de-DE" sz="1400" dirty="0" smtClean="0"/>
              <a:t> model </a:t>
            </a:r>
            <a:r>
              <a:rPr lang="de-DE" sz="1400" dirty="0" err="1" smtClean="0"/>
              <a:t>suggests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following</a:t>
            </a:r>
            <a:r>
              <a:rPr lang="de-DE" sz="1400" dirty="0" smtClean="0"/>
              <a:t> </a:t>
            </a:r>
            <a:r>
              <a:rPr lang="de-DE" sz="1400" dirty="0" err="1" smtClean="0"/>
              <a:t>purchasing</a:t>
            </a:r>
            <a:r>
              <a:rPr lang="de-DE" sz="1400" dirty="0" smtClean="0"/>
              <a:t> </a:t>
            </a:r>
            <a:r>
              <a:rPr lang="de-DE" sz="1400" dirty="0" err="1" smtClean="0"/>
              <a:t>volumes</a:t>
            </a:r>
            <a:r>
              <a:rPr lang="de-DE" sz="1400" dirty="0" smtClean="0"/>
              <a:t>: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509587" y="2884488"/>
          <a:ext cx="7334402" cy="2457602"/>
        </p:xfrm>
        <a:graphic>
          <a:graphicData uri="http://schemas.openxmlformats.org/presentationml/2006/ole">
            <p:oleObj spid="_x0000_s27650" name="Microsoft Graph-Diagramm" r:id="rId36" imgW="7334402" imgH="2457602" progId="MSGraph.Chart.8">
              <p:embed followColorScheme="full"/>
            </p:oleObj>
          </a:graphicData>
        </a:graphic>
      </p:graphicFrame>
      <p:cxnSp>
        <p:nvCxnSpPr>
          <p:cNvPr id="114" name="Gerade Verbindung 113"/>
          <p:cNvCxnSpPr/>
          <p:nvPr>
            <p:custDataLst>
              <p:tags r:id="rId8"/>
            </p:custDataLst>
          </p:nvPr>
        </p:nvCxnSpPr>
        <p:spPr bwMode="auto">
          <a:xfrm flipH="1">
            <a:off x="947737" y="3132137"/>
            <a:ext cx="67913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>
            <p:custDataLst>
              <p:tags r:id="rId9"/>
            </p:custDataLst>
          </p:nvPr>
        </p:nvCxnSpPr>
        <p:spPr bwMode="auto">
          <a:xfrm flipH="1">
            <a:off x="947737" y="4579937"/>
            <a:ext cx="679132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feil nach rechts 112"/>
          <p:cNvSpPr/>
          <p:nvPr>
            <p:custDataLst>
              <p:tags r:id="rId10"/>
            </p:custDataLst>
          </p:nvPr>
        </p:nvSpPr>
        <p:spPr bwMode="auto">
          <a:xfrm rot="10800000">
            <a:off x="7791450" y="3055937"/>
            <a:ext cx="128587" cy="152400"/>
          </a:xfrm>
          <a:prstGeom prst="rightArrow">
            <a:avLst>
              <a:gd name="adj1" fmla="val 100000"/>
              <a:gd name="adj2" fmla="val 845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Pfeil nach rechts 109"/>
          <p:cNvSpPr/>
          <p:nvPr>
            <p:custDataLst>
              <p:tags r:id="rId11"/>
            </p:custDataLst>
          </p:nvPr>
        </p:nvSpPr>
        <p:spPr bwMode="auto">
          <a:xfrm rot="10800000">
            <a:off x="7791450" y="4503737"/>
            <a:ext cx="128587" cy="152400"/>
          </a:xfrm>
          <a:prstGeom prst="rightArrow">
            <a:avLst>
              <a:gd name="adj1" fmla="val 100000"/>
              <a:gd name="adj2" fmla="val 845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>
            <p:custDataLst>
              <p:tags r:id="rId12"/>
            </p:custDataLst>
          </p:nvPr>
        </p:nvSpPr>
        <p:spPr bwMode="auto">
          <a:xfrm>
            <a:off x="1100137" y="51673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ED1C454-8560-4F1F-A1B9-CC623A02EF6C}" type="datetime'''''''''Ja''''''n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" name="Rechteck 13"/>
          <p:cNvSpPr/>
          <p:nvPr>
            <p:custDataLst>
              <p:tags r:id="rId13"/>
            </p:custDataLst>
          </p:nvPr>
        </p:nvSpPr>
        <p:spPr bwMode="auto">
          <a:xfrm>
            <a:off x="1657350" y="51673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88F941A-4F85-4921-8816-E842A90E0891}" type="datetime'''''''''''''''''''F''''''''''''''''''''''''''''''''e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5" name="Rechteck 14"/>
          <p:cNvSpPr/>
          <p:nvPr>
            <p:custDataLst>
              <p:tags r:id="rId14"/>
            </p:custDataLst>
          </p:nvPr>
        </p:nvSpPr>
        <p:spPr bwMode="auto">
          <a:xfrm>
            <a:off x="2224087" y="51673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53C3057-7CBA-4B00-9EA1-95305B8070E0}" type="datetime'''''''''''''M''''''''''''a''''''''''''r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8" name="Rechteck 27"/>
          <p:cNvSpPr/>
          <p:nvPr>
            <p:custDataLst>
              <p:tags r:id="rId15"/>
            </p:custDataLst>
          </p:nvPr>
        </p:nvSpPr>
        <p:spPr bwMode="auto">
          <a:xfrm>
            <a:off x="2803525" y="516731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32CDFC1-CEBA-4D09-A05C-1A704E42D81D}" type="datetime'''''''''''''''''''''''''''''''''''''''''''''''''''''''''Apr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9" name="Rechteck 28"/>
          <p:cNvSpPr/>
          <p:nvPr>
            <p:custDataLst>
              <p:tags r:id="rId16"/>
            </p:custDataLst>
          </p:nvPr>
        </p:nvSpPr>
        <p:spPr bwMode="auto">
          <a:xfrm>
            <a:off x="3344862" y="516731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E71D4B2-31F4-4E1C-99F0-C5BB51963457}" type="datetime'''''M''''''''''''''ay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0" name="Rechteck 29"/>
          <p:cNvSpPr/>
          <p:nvPr>
            <p:custDataLst>
              <p:tags r:id="rId17"/>
            </p:custDataLst>
          </p:nvPr>
        </p:nvSpPr>
        <p:spPr bwMode="auto">
          <a:xfrm>
            <a:off x="3933825" y="51673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A38813A-ADD0-4286-A84E-FDBD2461AB9A}" type="datetime'''''''''J''''''''''''''''u''''''''''''''''''''''''''''n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1" name="Rechteck 30"/>
          <p:cNvSpPr/>
          <p:nvPr>
            <p:custDataLst>
              <p:tags r:id="rId18"/>
            </p:custDataLst>
          </p:nvPr>
        </p:nvSpPr>
        <p:spPr bwMode="auto">
          <a:xfrm>
            <a:off x="4525962" y="516731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ACD4F4F-28BA-46F0-831F-99723DD5109A}" type="datetime'''''''''''''''''''''''''''J''u''''''''''''''''''''''''''''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2" name="Rechteck 31"/>
          <p:cNvSpPr/>
          <p:nvPr>
            <p:custDataLst>
              <p:tags r:id="rId19"/>
            </p:custDataLst>
          </p:nvPr>
        </p:nvSpPr>
        <p:spPr bwMode="auto">
          <a:xfrm>
            <a:off x="5049837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73FA72-0FB7-45F5-89E1-1FDA071D01BF}" type="datetime'''''''''''''''''''''''''''''''''''''''Au''''''''''''''g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3" name="Rechteck 32"/>
          <p:cNvSpPr/>
          <p:nvPr>
            <p:custDataLst>
              <p:tags r:id="rId20"/>
            </p:custDataLst>
          </p:nvPr>
        </p:nvSpPr>
        <p:spPr bwMode="auto">
          <a:xfrm>
            <a:off x="5616575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EB7EC9E-65BA-4EFB-BCCB-ADA29BA04530}" type="datetime'''S''''''''''''''''''''''''''e''''''''''''''''''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4" name="Rechteck 33"/>
          <p:cNvSpPr/>
          <p:nvPr>
            <p:custDataLst>
              <p:tags r:id="rId21"/>
            </p:custDataLst>
          </p:nvPr>
        </p:nvSpPr>
        <p:spPr bwMode="auto">
          <a:xfrm>
            <a:off x="6199187" y="516731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4A418AD-1D9B-4959-B9FB-67BDDE1FACED}" type="datetime'''O''''''''''''''''''''''''''''''''''''''''''''''ct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5" name="Rechteck 34"/>
          <p:cNvSpPr/>
          <p:nvPr>
            <p:custDataLst>
              <p:tags r:id="rId22"/>
            </p:custDataLst>
          </p:nvPr>
        </p:nvSpPr>
        <p:spPr bwMode="auto">
          <a:xfrm>
            <a:off x="6750050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E29E749-5DC5-4B65-9836-4AB9F0C4867C}" type="datetime'''''''''''''''N''''''''''o''''''''v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6" name="Rechteck 35"/>
          <p:cNvSpPr/>
          <p:nvPr>
            <p:custDataLst>
              <p:tags r:id="rId23"/>
            </p:custDataLst>
          </p:nvPr>
        </p:nvSpPr>
        <p:spPr bwMode="auto">
          <a:xfrm>
            <a:off x="7316787" y="51673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C5941A2-D42E-49DD-879B-2E97687EC041}" type="datetime'''D''''''''''''''e''''c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8" name="Rechteck 107"/>
          <p:cNvSpPr/>
          <p:nvPr>
            <p:custDataLst>
              <p:tags r:id="rId24"/>
            </p:custDataLst>
          </p:nvPr>
        </p:nvSpPr>
        <p:spPr bwMode="auto">
          <a:xfrm>
            <a:off x="314325" y="2598737"/>
            <a:ext cx="126682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Purchase Volume</a:t>
            </a:r>
          </a:p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200" dirty="0" err="1" smtClean="0">
                <a:solidFill>
                  <a:schemeClr val="tx1"/>
                </a:solidFill>
                <a:latin typeface="Tw Cen MT"/>
                <a:sym typeface="Tw Cen MT"/>
              </a:rPr>
              <a:t>Kegs</a:t>
            </a: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 (100 </a:t>
            </a:r>
            <a:r>
              <a:rPr lang="de-DE" sz="1200" dirty="0" err="1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)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9" name="Rechteck 108"/>
          <p:cNvSpPr/>
          <p:nvPr>
            <p:custDataLst>
              <p:tags r:id="rId25"/>
            </p:custDataLst>
          </p:nvPr>
        </p:nvSpPr>
        <p:spPr bwMode="auto">
          <a:xfrm>
            <a:off x="7969250" y="4487862"/>
            <a:ext cx="8382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126D3942-29E2-4A0C-8BB2-4343D15F5791}" type="datetime'''''''5''''''''''''''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5</a:t>
            </a:fld>
            <a:r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Tw Cen MT"/>
                <a:sym typeface="Tw Cen MT"/>
              </a:rPr>
              <a:t>– Min. Vol.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2" name="Rechteck 111"/>
          <p:cNvSpPr/>
          <p:nvPr>
            <p:custDataLst>
              <p:tags r:id="rId26"/>
            </p:custDataLst>
          </p:nvPr>
        </p:nvSpPr>
        <p:spPr bwMode="auto">
          <a:xfrm>
            <a:off x="7969250" y="3040062"/>
            <a:ext cx="9652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C724D8B9-0F3A-47B0-982A-9D14A5092793}" type="datetime'''''''''''2''''''0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20</a:t>
            </a:fld>
            <a:r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Tw Cen MT"/>
                <a:sym typeface="Tw Cen MT"/>
              </a:rPr>
              <a:t>– Max. Vol.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2" name="Rechteck 81"/>
          <p:cNvSpPr/>
          <p:nvPr>
            <p:custDataLst>
              <p:tags r:id="rId27"/>
            </p:custDataLst>
          </p:nvPr>
        </p:nvSpPr>
        <p:spPr bwMode="auto">
          <a:xfrm>
            <a:off x="1011237" y="5643562"/>
            <a:ext cx="214312" cy="16033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3" name="Rechteck 82"/>
          <p:cNvSpPr/>
          <p:nvPr>
            <p:custDataLst>
              <p:tags r:id="rId28"/>
            </p:custDataLst>
          </p:nvPr>
        </p:nvSpPr>
        <p:spPr bwMode="auto">
          <a:xfrm>
            <a:off x="2255837" y="5643562"/>
            <a:ext cx="214312" cy="160337"/>
          </a:xfrm>
          <a:prstGeom prst="rect">
            <a:avLst/>
          </a:prstGeom>
          <a:solidFill>
            <a:srgbClr val="6F8DB9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4" name="Rechteck 83"/>
          <p:cNvSpPr/>
          <p:nvPr>
            <p:custDataLst>
              <p:tags r:id="rId29"/>
            </p:custDataLst>
          </p:nvPr>
        </p:nvSpPr>
        <p:spPr bwMode="auto">
          <a:xfrm>
            <a:off x="3228975" y="5643562"/>
            <a:ext cx="214312" cy="160337"/>
          </a:xfrm>
          <a:prstGeom prst="rect">
            <a:avLst/>
          </a:prstGeom>
          <a:solidFill>
            <a:srgbClr val="C3CFE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>
            <p:custDataLst>
              <p:tags r:id="rId30"/>
            </p:custDataLst>
          </p:nvPr>
        </p:nvSpPr>
        <p:spPr bwMode="auto">
          <a:xfrm>
            <a:off x="1276350" y="5638800"/>
            <a:ext cx="87788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25154A1F-FE01-4D5B-B0F1-FEC0291B2490}" type="datetime'Fr''an''''''z''''''''''i''''''''''ska''''''''n''''''''''e''r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Franziskaner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0" name="Rechteck 19"/>
          <p:cNvSpPr/>
          <p:nvPr>
            <p:custDataLst>
              <p:tags r:id="rId31"/>
            </p:custDataLst>
          </p:nvPr>
        </p:nvSpPr>
        <p:spPr bwMode="auto">
          <a:xfrm>
            <a:off x="2520950" y="5638800"/>
            <a:ext cx="6064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98B8FD4D-438D-46A6-AF9A-F0DDCA1A6F93}" type="datetime'P''''a''''u''''''l''''''''''''''''''an''''e''r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Paulaner</a:t>
            </a:fld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1" name="Rechteck 20"/>
          <p:cNvSpPr/>
          <p:nvPr>
            <p:custDataLst>
              <p:tags r:id="rId32"/>
            </p:custDataLst>
          </p:nvPr>
        </p:nvSpPr>
        <p:spPr bwMode="auto">
          <a:xfrm>
            <a:off x="3494087" y="5638800"/>
            <a:ext cx="1054100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fld id="{99F3BD86-19CF-4ECB-AFD3-F22DDDC3ABB6}" type="datetime'''W''''''''''''''''ei''henstep''''''h''''''an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>
                <a:spcBef>
                  <a:spcPct val="0"/>
                </a:spcBef>
                <a:spcAft>
                  <a:spcPct val="0"/>
                </a:spcAft>
              </a:pPr>
              <a:t>Weihenstephan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5" name="Rechteck 114"/>
          <p:cNvSpPr/>
          <p:nvPr>
            <p:custDataLst>
              <p:tags r:id="rId33"/>
            </p:custDataLst>
          </p:nvPr>
        </p:nvSpPr>
        <p:spPr>
          <a:xfrm>
            <a:off x="214282" y="2214554"/>
            <a:ext cx="8715436" cy="28575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2"/>
                </a:solidFill>
              </a:rPr>
              <a:t>Weißbier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3795" name="think-cell Slide" r:id="rId22" imgW="0" imgH="0" progId="TCLayout.ActiveDocument.1">
              <p:embed/>
            </p:oleObj>
          </a:graphicData>
        </a:graphic>
      </p:graphicFrame>
      <p:sp>
        <p:nvSpPr>
          <p:cNvPr id="7" name="Rechteck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c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>
            <p:custDataLst>
              <p:tags r:id="rId7"/>
            </p:custDataLst>
          </p:nvPr>
        </p:nvSpPr>
        <p:spPr>
          <a:xfrm>
            <a:off x="611188" y="1700213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Resulting</a:t>
            </a:r>
            <a:r>
              <a:rPr lang="de-DE" sz="1400" b="1" dirty="0" smtClean="0"/>
              <a:t> stock </a:t>
            </a:r>
            <a:r>
              <a:rPr lang="de-DE" sz="1400" b="1" dirty="0" err="1" smtClean="0"/>
              <a:t>level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development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over</a:t>
            </a:r>
            <a:r>
              <a:rPr lang="de-DE" sz="1400" b="1" dirty="0" smtClean="0"/>
              <a:t> time </a:t>
            </a:r>
            <a:r>
              <a:rPr lang="de-DE" sz="1400" b="1" dirty="0" err="1" smtClean="0"/>
              <a:t>at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example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Gaffel Kölsch:</a:t>
            </a:r>
          </a:p>
        </p:txBody>
      </p:sp>
      <p:pic>
        <p:nvPicPr>
          <p:cNvPr id="33798" name="Picture 6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3"/>
          <a:srcRect l="2083" t="2481" r="2083" b="5707"/>
          <a:stretch>
            <a:fillRect/>
          </a:stretch>
        </p:blipFill>
        <p:spPr bwMode="auto">
          <a:xfrm>
            <a:off x="1571604" y="2143116"/>
            <a:ext cx="65722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3" name="Objekt 132"/>
          <p:cNvGraphicFramePr>
            <a:graphicFrameLocks noChangeAspect="1"/>
          </p:cNvGraphicFramePr>
          <p:nvPr/>
        </p:nvGraphicFramePr>
        <p:xfrm>
          <a:off x="2238375" y="4803775"/>
          <a:ext cx="5914949" cy="1514551"/>
        </p:xfrm>
        <a:graphic>
          <a:graphicData uri="http://schemas.openxmlformats.org/presentationml/2006/ole">
            <p:oleObj spid="_x0000_s33800" name="Microsoft Graph-Diagramm" r:id="rId24" imgW="5914949" imgH="1514551" progId="MSGraph.Chart.8">
              <p:embed followColorScheme="full"/>
            </p:oleObj>
          </a:graphicData>
        </a:graphic>
      </p:graphicFrame>
      <p:sp>
        <p:nvSpPr>
          <p:cNvPr id="126" name="Rechteck 125"/>
          <p:cNvSpPr/>
          <p:nvPr>
            <p:custDataLst>
              <p:tags r:id="rId9"/>
            </p:custDataLst>
          </p:nvPr>
        </p:nvSpPr>
        <p:spPr bwMode="auto">
          <a:xfrm>
            <a:off x="4824412" y="6315075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933AA89-5C8D-413A-B95D-BC9D098E1FF0}" type="datetime'''Ju''''''''''''''''''''''''''''''''''n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4" name="Rechteck 123"/>
          <p:cNvSpPr/>
          <p:nvPr>
            <p:custDataLst>
              <p:tags r:id="rId10"/>
            </p:custDataLst>
          </p:nvPr>
        </p:nvSpPr>
        <p:spPr bwMode="auto">
          <a:xfrm>
            <a:off x="3875087" y="6315075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34A82F1-BE1A-453F-9A48-E0DA79763AB8}" type="datetime'A''''''''p''''''''r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5" name="Rechteck 124"/>
          <p:cNvSpPr/>
          <p:nvPr>
            <p:custDataLst>
              <p:tags r:id="rId11"/>
            </p:custDataLst>
          </p:nvPr>
        </p:nvSpPr>
        <p:spPr bwMode="auto">
          <a:xfrm>
            <a:off x="4325937" y="6315075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317BB3C-6871-4D7D-B19A-5630DD29F1AE}" type="datetime'''''''''''''''''''''''''''M''''''''''''''''''a''''y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7" name="Rechteck 126"/>
          <p:cNvSpPr/>
          <p:nvPr>
            <p:custDataLst>
              <p:tags r:id="rId12"/>
            </p:custDataLst>
          </p:nvPr>
        </p:nvSpPr>
        <p:spPr bwMode="auto">
          <a:xfrm>
            <a:off x="5326062" y="6315075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3E98A0B-2353-46BC-80BE-79BCF592BBC2}" type="datetime'''''''''''J''''''''''''''''u''l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8" name="Rechteck 127"/>
          <p:cNvSpPr/>
          <p:nvPr>
            <p:custDataLst>
              <p:tags r:id="rId13"/>
            </p:custDataLst>
          </p:nvPr>
        </p:nvSpPr>
        <p:spPr bwMode="auto">
          <a:xfrm>
            <a:off x="5764212" y="6315075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D553F3E-B004-4E79-B6DF-8217C7D169F7}" type="datetime'''''''''''''A''''''''''''''u''g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9" name="Rechteck 128"/>
          <p:cNvSpPr/>
          <p:nvPr>
            <p:custDataLst>
              <p:tags r:id="rId14"/>
            </p:custDataLst>
          </p:nvPr>
        </p:nvSpPr>
        <p:spPr bwMode="auto">
          <a:xfrm>
            <a:off x="6240462" y="6315075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66074F8-8799-423E-87C2-4A26030543AF}" type="datetime'''''S''''''''''''''''''''''''''''''''''''''''''e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0" name="Rechteck 129"/>
          <p:cNvSpPr/>
          <p:nvPr>
            <p:custDataLst>
              <p:tags r:id="rId15"/>
            </p:custDataLst>
          </p:nvPr>
        </p:nvSpPr>
        <p:spPr bwMode="auto">
          <a:xfrm>
            <a:off x="6732587" y="6315075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A412BC-92EE-4934-9023-43008DB7E476}" type="datetime'''O''''''''''''''''''''c''''''''''t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1" name="Rechteck 130"/>
          <p:cNvSpPr/>
          <p:nvPr>
            <p:custDataLst>
              <p:tags r:id="rId16"/>
            </p:custDataLst>
          </p:nvPr>
        </p:nvSpPr>
        <p:spPr bwMode="auto">
          <a:xfrm>
            <a:off x="7192962" y="6315075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CF64386-E1E4-481C-BCEE-3BAE303BFDD6}" type="datetime'''''''''''N''''''''''''''''''''''''''''''''o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2" name="Rechteck 131"/>
          <p:cNvSpPr/>
          <p:nvPr>
            <p:custDataLst>
              <p:tags r:id="rId17"/>
            </p:custDataLst>
          </p:nvPr>
        </p:nvSpPr>
        <p:spPr bwMode="auto">
          <a:xfrm>
            <a:off x="7669212" y="6315075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61F3745-37AA-4898-B814-67FAD66ABCE2}" type="datetime'''''''''''''''''''D''e''''''''''c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3" name="Rechteck 122"/>
          <p:cNvSpPr/>
          <p:nvPr>
            <p:custDataLst>
              <p:tags r:id="rId18"/>
            </p:custDataLst>
          </p:nvPr>
        </p:nvSpPr>
        <p:spPr bwMode="auto">
          <a:xfrm>
            <a:off x="3386137" y="6315075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32D2966-C99C-4428-B163-BCCDF509E4F0}" type="datetime'''''''''''''''''''''''''''''''''''''''''''''Mar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2" name="Rechteck 121"/>
          <p:cNvSpPr/>
          <p:nvPr>
            <p:custDataLst>
              <p:tags r:id="rId19"/>
            </p:custDataLst>
          </p:nvPr>
        </p:nvSpPr>
        <p:spPr bwMode="auto">
          <a:xfrm>
            <a:off x="2909887" y="6315075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E1A2F77-820A-4DC9-9AB9-3B553A8D956F}" type="datetime'''''''F''e''''''''''''''''''''''''''''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6" name="Rechteck 85"/>
          <p:cNvSpPr/>
          <p:nvPr>
            <p:custDataLst>
              <p:tags r:id="rId20"/>
            </p:custDataLst>
          </p:nvPr>
        </p:nvSpPr>
        <p:spPr bwMode="auto">
          <a:xfrm>
            <a:off x="2443162" y="6315075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AC66B69-F8DD-4806-AF1A-8BA51EDE4EBE}" type="datetime'''''''''''''''''''''''J''''''''''''a''''n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611188" y="4978611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Corresponding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unserved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demand</a:t>
            </a:r>
            <a:r>
              <a:rPr lang="de-DE" sz="1400" b="1" dirty="0" smtClean="0"/>
              <a:t> (in </a:t>
            </a:r>
            <a:r>
              <a:rPr lang="de-DE" sz="1400" b="1" dirty="0" err="1" smtClean="0"/>
              <a:t>liters</a:t>
            </a:r>
            <a:r>
              <a:rPr lang="de-DE" sz="1400" b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45058" name="think-cell Slide" r:id="rId21" imgW="0" imgH="0" progId="TCLayout.ActiveDocument.1">
              <p:embed/>
            </p:oleObj>
          </a:graphicData>
        </a:graphic>
      </p:graphicFrame>
      <p:sp>
        <p:nvSpPr>
          <p:cNvPr id="7" name="Rechteck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400" smtClean="0">
                <a:latin typeface="Tw Cen MT"/>
                <a:sym typeface="Tw Cen MT"/>
              </a:rPr>
              <a:t>1</a:t>
            </a:r>
            <a:endParaRPr lang="en-GB" sz="14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>
            <p:custDataLst>
              <p:tags r:id="rId7"/>
            </p:custDataLst>
          </p:nvPr>
        </p:nvSpPr>
        <p:spPr>
          <a:xfrm>
            <a:off x="611188" y="1700213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Monthly</a:t>
            </a:r>
            <a:r>
              <a:rPr lang="de-DE" sz="1400" b="1" dirty="0" smtClean="0"/>
              <a:t> Profit </a:t>
            </a:r>
            <a:r>
              <a:rPr lang="de-DE" sz="1400" b="1" dirty="0" err="1" smtClean="0"/>
              <a:t>Calculation</a:t>
            </a:r>
            <a:endParaRPr lang="de-DE" sz="1400" b="1" dirty="0" smtClean="0"/>
          </a:p>
          <a:p>
            <a:r>
              <a:rPr lang="de-DE" sz="1400" dirty="0" smtClean="0"/>
              <a:t>USD</a:t>
            </a:r>
            <a:endParaRPr lang="de-DE" sz="1400" dirty="0" smtClean="0"/>
          </a:p>
        </p:txBody>
      </p:sp>
      <p:cxnSp>
        <p:nvCxnSpPr>
          <p:cNvPr id="54" name="Gerade Verbindung 53"/>
          <p:cNvCxnSpPr/>
          <p:nvPr>
            <p:custDataLst>
              <p:tags r:id="rId8"/>
            </p:custDataLst>
          </p:nvPr>
        </p:nvCxnSpPr>
        <p:spPr bwMode="auto">
          <a:xfrm>
            <a:off x="1858961" y="2220912"/>
            <a:ext cx="66675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>
            <p:custDataLst>
              <p:tags r:id="rId9"/>
            </p:custDataLst>
          </p:nvPr>
        </p:nvCxnSpPr>
        <p:spPr bwMode="auto">
          <a:xfrm>
            <a:off x="3363911" y="3687762"/>
            <a:ext cx="66675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>
            <p:custDataLst>
              <p:tags r:id="rId10"/>
            </p:custDataLst>
          </p:nvPr>
        </p:nvCxnSpPr>
        <p:spPr bwMode="auto">
          <a:xfrm>
            <a:off x="4878386" y="3983037"/>
            <a:ext cx="66675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>
            <p:custDataLst>
              <p:tags r:id="rId11"/>
            </p:custDataLst>
          </p:nvPr>
        </p:nvCxnSpPr>
        <p:spPr bwMode="auto">
          <a:xfrm>
            <a:off x="6383336" y="4183062"/>
            <a:ext cx="66675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kt 48"/>
          <p:cNvGraphicFramePr>
            <a:graphicFrameLocks noChangeAspect="1"/>
          </p:cNvGraphicFramePr>
          <p:nvPr/>
        </p:nvGraphicFramePr>
        <p:xfrm>
          <a:off x="582612" y="2125662"/>
          <a:ext cx="7762951" cy="2552700"/>
        </p:xfrm>
        <a:graphic>
          <a:graphicData uri="http://schemas.openxmlformats.org/presentationml/2006/ole">
            <p:oleObj spid="_x0000_s45061" name="Microsoft Graph-Diagramm" r:id="rId22" imgW="7762951" imgH="2552700" progId="MSGraph.Chart.8">
              <p:embed followColorScheme="full"/>
            </p:oleObj>
          </a:graphicData>
        </a:graphic>
      </p:graphicFrame>
      <p:sp>
        <p:nvSpPr>
          <p:cNvPr id="52" name="Rechteck 51"/>
          <p:cNvSpPr/>
          <p:nvPr>
            <p:custDataLst>
              <p:tags r:id="rId12"/>
            </p:custDataLst>
          </p:nvPr>
        </p:nvSpPr>
        <p:spPr bwMode="auto">
          <a:xfrm>
            <a:off x="3895725" y="4675187"/>
            <a:ext cx="1116012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A082DA1-4A5B-4A1C-87D1-59B72D6982CC}" type="datetime'''''O''r''d''''e''''''''''ri''n''''''g C''''''o''''s''t'''">
              <a:rPr lang="en-GB" sz="14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Ordering Cost</a:t>
            </a:fld>
            <a:endParaRPr lang="en-GB" sz="14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51" name="Rechteck 50"/>
          <p:cNvSpPr/>
          <p:nvPr>
            <p:custDataLst>
              <p:tags r:id="rId13"/>
            </p:custDataLst>
          </p:nvPr>
        </p:nvSpPr>
        <p:spPr bwMode="auto">
          <a:xfrm>
            <a:off x="2287587" y="4675187"/>
            <a:ext cx="1314450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040F076-BE0D-4A0D-8ACB-2DA6DA7E9D86}" type="datetime'''''P''''u''r''''c''ha''s''ing'''''''''''''''' C''os''t'''">
              <a:rPr lang="en-GB" sz="14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Purchasing Cost</a:t>
            </a:fld>
            <a:endParaRPr lang="en-GB" sz="14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50" name="Rechteck 49"/>
          <p:cNvSpPr/>
          <p:nvPr>
            <p:custDataLst>
              <p:tags r:id="rId14"/>
            </p:custDataLst>
          </p:nvPr>
        </p:nvSpPr>
        <p:spPr bwMode="auto">
          <a:xfrm>
            <a:off x="782637" y="4675187"/>
            <a:ext cx="1304925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31C2CCA-3BD1-4626-A8F4-10178FF1EEF1}" type="datetime'''''''''Sale''''s ''R''''e''''v''''''''e''''''''nue''s'''">
              <a:rPr lang="en-GB" sz="14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Sales Revenues</a:t>
            </a:fld>
            <a:endParaRPr lang="en-GB" sz="14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 useBgFill="1">
        <p:nvSpPr>
          <p:cNvPr id="53" name="Rechteck 52"/>
          <p:cNvSpPr/>
          <p:nvPr>
            <p:custDataLst>
              <p:tags r:id="rId15"/>
            </p:custDataLst>
          </p:nvPr>
        </p:nvSpPr>
        <p:spPr bwMode="gray">
          <a:xfrm>
            <a:off x="2647950" y="2847975"/>
            <a:ext cx="592137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5400" tIns="0" rIns="2540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40611DD-B125-4336-AFEB-63DCF6B80AB3}" type="datetime'''''7''''''5''''''''''''.''''''0''''''''''''''''00'''''">
              <a:rPr lang="en-GB" sz="14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75.000</a:t>
            </a:fld>
            <a:endParaRPr lang="en-GB" sz="14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0" name="Rechteck 59"/>
          <p:cNvSpPr/>
          <p:nvPr>
            <p:custDataLst>
              <p:tags r:id="rId16"/>
            </p:custDataLst>
          </p:nvPr>
        </p:nvSpPr>
        <p:spPr bwMode="auto">
          <a:xfrm>
            <a:off x="5440362" y="4675187"/>
            <a:ext cx="1047750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27A5F48-02DD-4604-A474-E7D2E7568D59}" type="datetime'''''St''''or''''''''''a''''''g''''''e'' ''''''''Co''''s''''t'">
              <a:rPr lang="en-GB" sz="14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Storage Cost</a:t>
            </a:fld>
            <a:endParaRPr lang="en-GB" sz="14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3" name="Rechteck 62"/>
          <p:cNvSpPr/>
          <p:nvPr>
            <p:custDataLst>
              <p:tags r:id="rId17"/>
            </p:custDataLst>
          </p:nvPr>
        </p:nvSpPr>
        <p:spPr bwMode="auto">
          <a:xfrm>
            <a:off x="7067550" y="4675187"/>
            <a:ext cx="811212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3EEE34F-7228-4074-8A14-79F6A22FEAB0}" type="datetime'''N''''''''''e''''''t ''P''''r''''''''''''''o''''f''''it'">
              <a:rPr lang="en-GB" sz="1400" b="1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Net Profit</a:t>
            </a:fld>
            <a:endParaRPr lang="en-GB" sz="1400" b="1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7" name="Rechteck 66"/>
          <p:cNvSpPr/>
          <p:nvPr>
            <p:custDataLst>
              <p:tags r:id="rId18"/>
            </p:custDataLst>
          </p:nvPr>
        </p:nvSpPr>
        <p:spPr bwMode="gray">
          <a:xfrm>
            <a:off x="7177087" y="4271962"/>
            <a:ext cx="592137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5400" tIns="0" rIns="2540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E3F91EC-5EF8-4A81-8A88-F0AE4073CA11}" type="datetime'2''0''''''''''''''''''''''''''''.0''''''0''''''''0'">
              <a:rPr lang="en-GB" sz="14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20.000</a:t>
            </a:fld>
            <a:endParaRPr lang="en-GB" sz="14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6" name="Rechteck 65"/>
          <p:cNvSpPr/>
          <p:nvPr>
            <p:custDataLst>
              <p:tags r:id="rId19"/>
            </p:custDataLst>
          </p:nvPr>
        </p:nvSpPr>
        <p:spPr bwMode="gray">
          <a:xfrm>
            <a:off x="1089025" y="3290887"/>
            <a:ext cx="690562" cy="212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5400" tIns="0" rIns="2540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05DB893-1EE5-4615-B5CC-85B5ECFF52B2}" type="datetime'''''12''0''''''''''.0''''''''0''''''''''''0'">
              <a:rPr lang="en-GB" sz="14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120.000</a:t>
            </a:fld>
            <a:endParaRPr lang="en-GB" sz="14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11189" y="5072074"/>
            <a:ext cx="79613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Profit</a:t>
            </a:r>
            <a:r>
              <a:rPr lang="de-DE" sz="1400" b="1" baseline="-25000" dirty="0" err="1" smtClean="0"/>
              <a:t>t</a:t>
            </a:r>
            <a:r>
              <a:rPr lang="de-DE" sz="1400" b="1" baseline="-25000" dirty="0" smtClean="0"/>
              <a:t> </a:t>
            </a:r>
            <a:r>
              <a:rPr lang="de-DE" sz="1400" b="1" dirty="0" smtClean="0"/>
              <a:t>	= Sales </a:t>
            </a:r>
            <a:r>
              <a:rPr lang="de-DE" sz="1400" b="1" dirty="0" err="1" smtClean="0"/>
              <a:t>R</a:t>
            </a:r>
            <a:r>
              <a:rPr lang="de-DE" sz="1400" b="1" dirty="0" err="1" smtClean="0"/>
              <a:t>evenues</a:t>
            </a:r>
            <a:r>
              <a:rPr lang="de-DE" sz="1400" b="1" baseline="-25000" dirty="0" err="1" smtClean="0"/>
              <a:t>t</a:t>
            </a:r>
            <a:r>
              <a:rPr lang="de-DE" sz="1400" b="1" dirty="0" smtClean="0"/>
              <a:t> – </a:t>
            </a:r>
            <a:r>
              <a:rPr lang="de-DE" sz="1400" b="1" dirty="0" err="1" smtClean="0"/>
              <a:t>Purchasing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baseline="-25000" dirty="0" err="1" smtClean="0"/>
              <a:t>t</a:t>
            </a:r>
            <a:r>
              <a:rPr lang="de-DE" sz="1400" b="1" dirty="0" smtClean="0"/>
              <a:t> – </a:t>
            </a:r>
            <a:r>
              <a:rPr lang="de-DE" sz="1400" b="1" dirty="0" err="1" smtClean="0"/>
              <a:t>Ordering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baseline="-25000" dirty="0" err="1" smtClean="0"/>
              <a:t>t</a:t>
            </a:r>
            <a:r>
              <a:rPr lang="de-DE" sz="1400" b="1" dirty="0" smtClean="0"/>
              <a:t> – Storage </a:t>
            </a:r>
            <a:r>
              <a:rPr lang="de-DE" sz="1400" b="1" dirty="0" err="1" smtClean="0"/>
              <a:t>Cost</a:t>
            </a:r>
            <a:r>
              <a:rPr lang="de-DE" sz="1400" b="1" baseline="-25000" dirty="0" err="1" smtClean="0"/>
              <a:t>t</a:t>
            </a:r>
            <a:endParaRPr lang="de-DE" sz="1400" b="1" baseline="-25000" dirty="0" smtClean="0"/>
          </a:p>
          <a:p>
            <a:r>
              <a:rPr lang="de-DE" sz="1400" b="1" dirty="0" smtClean="0"/>
              <a:t>	</a:t>
            </a:r>
            <a:endParaRPr lang="de-DE" sz="1400" b="1" dirty="0" smtClean="0"/>
          </a:p>
          <a:p>
            <a:r>
              <a:rPr lang="de-DE" sz="1400" b="1" dirty="0" smtClean="0"/>
              <a:t>	</a:t>
            </a:r>
            <a:r>
              <a:rPr lang="de-DE" sz="1400" b="1" dirty="0" smtClean="0"/>
              <a:t>=     </a:t>
            </a:r>
            <a:r>
              <a:rPr lang="de-DE" sz="1400" b="1" dirty="0" err="1" smtClean="0"/>
              <a:t>Sales</a:t>
            </a:r>
            <a:r>
              <a:rPr lang="de-DE" sz="1400" b="1" baseline="-25000" dirty="0" err="1" smtClean="0"/>
              <a:t>t</a:t>
            </a:r>
            <a:r>
              <a:rPr lang="de-DE" sz="1400" b="1" dirty="0" smtClean="0"/>
              <a:t> x Unit </a:t>
            </a:r>
            <a:r>
              <a:rPr lang="de-DE" sz="1400" b="1" dirty="0" smtClean="0"/>
              <a:t>P</a:t>
            </a:r>
            <a:r>
              <a:rPr lang="de-DE" sz="1400" b="1" dirty="0" smtClean="0"/>
              <a:t>rice </a:t>
            </a:r>
          </a:p>
          <a:p>
            <a:r>
              <a:rPr lang="de-DE" sz="1400" b="1" dirty="0" smtClean="0"/>
              <a:t>	</a:t>
            </a:r>
            <a:r>
              <a:rPr lang="de-DE" sz="1400" b="1" dirty="0" smtClean="0"/>
              <a:t>    – </a:t>
            </a:r>
            <a:r>
              <a:rPr lang="de-DE" sz="1400" b="1" dirty="0" err="1" smtClean="0"/>
              <a:t>Purchasing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Quantity</a:t>
            </a:r>
            <a:r>
              <a:rPr lang="de-DE" sz="1400" b="1" baseline="-25000" dirty="0" err="1" smtClean="0"/>
              <a:t>t</a:t>
            </a:r>
            <a:r>
              <a:rPr lang="de-DE" sz="1400" b="1" dirty="0" smtClean="0"/>
              <a:t> x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per </a:t>
            </a:r>
            <a:r>
              <a:rPr lang="de-DE" sz="1400" b="1" dirty="0" err="1" smtClean="0"/>
              <a:t>keg</a:t>
            </a:r>
            <a:r>
              <a:rPr lang="de-DE" sz="1400" b="1" baseline="-25000" dirty="0" err="1" smtClean="0"/>
              <a:t>t</a:t>
            </a:r>
            <a:r>
              <a:rPr lang="de-DE" sz="1400" b="1" dirty="0" smtClean="0"/>
              <a:t> </a:t>
            </a:r>
          </a:p>
          <a:p>
            <a:r>
              <a:rPr lang="de-DE" sz="1400" b="1" dirty="0" smtClean="0"/>
              <a:t>	</a:t>
            </a:r>
            <a:r>
              <a:rPr lang="de-DE" sz="1400" b="1" dirty="0" smtClean="0"/>
              <a:t>    – </a:t>
            </a:r>
            <a:r>
              <a:rPr lang="de-DE" sz="1400" b="1" dirty="0" err="1" smtClean="0"/>
              <a:t>Number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Orders</a:t>
            </a:r>
            <a:r>
              <a:rPr lang="de-DE" sz="1400" b="1" baseline="-25000" dirty="0" smtClean="0"/>
              <a:t>t</a:t>
            </a:r>
            <a:r>
              <a:rPr lang="de-DE" sz="1400" b="1" dirty="0" smtClean="0"/>
              <a:t> x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per order</a:t>
            </a:r>
            <a:r>
              <a:rPr lang="de-DE" sz="1400" b="1" baseline="-25000" dirty="0" smtClean="0"/>
              <a:t>t </a:t>
            </a:r>
          </a:p>
          <a:p>
            <a:r>
              <a:rPr lang="de-DE" sz="1400" b="1" dirty="0" smtClean="0"/>
              <a:t>	</a:t>
            </a:r>
            <a:r>
              <a:rPr lang="de-DE" sz="1400" b="1" dirty="0" smtClean="0"/>
              <a:t>    – </a:t>
            </a:r>
            <a:r>
              <a:rPr lang="de-DE" sz="1400" b="1" dirty="0" err="1" smtClean="0"/>
              <a:t>Average</a:t>
            </a:r>
            <a:r>
              <a:rPr lang="de-DE" sz="1400" b="1" dirty="0" smtClean="0"/>
              <a:t> stock </a:t>
            </a:r>
            <a:r>
              <a:rPr lang="de-DE" sz="1400" b="1" dirty="0" err="1" smtClean="0"/>
              <a:t>level</a:t>
            </a:r>
            <a:r>
              <a:rPr lang="de-DE" sz="1400" b="1" baseline="-25000" dirty="0" err="1" smtClean="0"/>
              <a:t>t</a:t>
            </a:r>
            <a:r>
              <a:rPr lang="de-DE" sz="1400" b="1" baseline="-25000" dirty="0" smtClean="0"/>
              <a:t> </a:t>
            </a:r>
            <a:r>
              <a:rPr lang="de-DE" sz="1400" b="1" dirty="0" smtClean="0"/>
              <a:t>x </a:t>
            </a:r>
            <a:r>
              <a:rPr lang="de-DE" sz="1400" b="1" dirty="0" smtClean="0"/>
              <a:t>S</a:t>
            </a:r>
            <a:r>
              <a:rPr lang="de-DE" sz="1400" b="1" dirty="0" smtClean="0"/>
              <a:t>torage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per </a:t>
            </a:r>
            <a:r>
              <a:rPr lang="de-DE" sz="1400" b="1" dirty="0" err="1" smtClean="0"/>
              <a:t>keg</a:t>
            </a:r>
            <a:r>
              <a:rPr lang="de-DE" sz="1400" b="1" baseline="-25000" dirty="0" err="1" smtClean="0"/>
              <a:t>t</a:t>
            </a:r>
            <a:endParaRPr lang="en-GB" sz="14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Outline</a:t>
            </a:r>
            <a:endParaRPr lang="en-GB" sz="3200" dirty="0"/>
          </a:p>
        </p:txBody>
      </p:sp>
      <p:sp>
        <p:nvSpPr>
          <p:cNvPr id="3" name="Rechteck 2"/>
          <p:cNvSpPr/>
          <p:nvPr/>
        </p:nvSpPr>
        <p:spPr>
          <a:xfrm>
            <a:off x="1714480" y="2714620"/>
            <a:ext cx="6500858" cy="7143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Setting </a:t>
            </a:r>
            <a:r>
              <a:rPr lang="de-DE" b="1" dirty="0" err="1">
                <a:solidFill>
                  <a:schemeClr val="tx2"/>
                </a:solidFill>
              </a:rPr>
              <a:t>O</a:t>
            </a:r>
            <a:r>
              <a:rPr lang="de-DE" b="1" dirty="0" err="1" smtClean="0">
                <a:solidFill>
                  <a:schemeClr val="tx2"/>
                </a:solidFill>
              </a:rPr>
              <a:t>f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>
                <a:solidFill>
                  <a:schemeClr val="tx2"/>
                </a:solidFill>
              </a:rPr>
              <a:t>T</a:t>
            </a:r>
            <a:r>
              <a:rPr lang="de-DE" b="1" dirty="0" smtClean="0">
                <a:solidFill>
                  <a:schemeClr val="tx2"/>
                </a:solidFill>
              </a:rPr>
              <a:t>he </a:t>
            </a:r>
            <a:r>
              <a:rPr lang="de-DE" b="1" dirty="0" err="1" smtClean="0">
                <a:solidFill>
                  <a:schemeClr val="tx2"/>
                </a:solidFill>
              </a:rPr>
              <a:t>Optimization</a:t>
            </a:r>
            <a:r>
              <a:rPr lang="de-DE" b="1" dirty="0" smtClean="0">
                <a:solidFill>
                  <a:schemeClr val="tx2"/>
                </a:solidFill>
              </a:rPr>
              <a:t> Problem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28662" y="2714620"/>
            <a:ext cx="714380" cy="714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>
          <a:xfrm>
            <a:off x="1714480" y="3714752"/>
            <a:ext cx="6500858" cy="7143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tx2"/>
                </a:solidFill>
              </a:rPr>
              <a:t>Determining</a:t>
            </a:r>
            <a:r>
              <a:rPr lang="de-DE" b="1" dirty="0" smtClean="0">
                <a:solidFill>
                  <a:schemeClr val="tx2"/>
                </a:solidFill>
              </a:rPr>
              <a:t> An Optimal </a:t>
            </a:r>
            <a:r>
              <a:rPr lang="de-DE" b="1" dirty="0" err="1" smtClean="0">
                <a:solidFill>
                  <a:schemeClr val="tx2"/>
                </a:solidFill>
              </a:rPr>
              <a:t>Purchasing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Policy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28662" y="3714752"/>
            <a:ext cx="714380" cy="714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II</a:t>
            </a:r>
            <a:endParaRPr lang="en-GB" b="1" dirty="0"/>
          </a:p>
        </p:txBody>
      </p:sp>
      <p:sp>
        <p:nvSpPr>
          <p:cNvPr id="9" name="Rechteck 8"/>
          <p:cNvSpPr/>
          <p:nvPr/>
        </p:nvSpPr>
        <p:spPr>
          <a:xfrm>
            <a:off x="1714480" y="4714884"/>
            <a:ext cx="6500858" cy="7143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tx2"/>
                </a:solidFill>
              </a:rPr>
              <a:t>Sensitivity</a:t>
            </a:r>
            <a:r>
              <a:rPr lang="de-DE" b="1" dirty="0" smtClean="0">
                <a:solidFill>
                  <a:schemeClr val="tx2"/>
                </a:solidFill>
              </a:rPr>
              <a:t> Analysis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928662" y="4714884"/>
            <a:ext cx="714380" cy="714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III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4818" name="think-cell Slide" r:id="rId26" imgW="0" imgH="0" progId="TCLayout.ActiveDocument.1">
              <p:embed/>
            </p:oleObj>
          </a:graphicData>
        </a:graphic>
      </p:graphicFrame>
      <p:sp>
        <p:nvSpPr>
          <p:cNvPr id="7" name="Rechteck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b="1" smtClean="0">
                <a:latin typeface="Tw Cen MT"/>
                <a:sym typeface="Tw Cen MT"/>
              </a:rPr>
              <a:t>7</a:t>
            </a:r>
            <a:endParaRPr lang="en-GB" sz="1200" b="1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Determining</a:t>
            </a:r>
            <a:r>
              <a:rPr lang="de-DE" sz="3200" dirty="0" smtClean="0"/>
              <a:t> an Optimal Purchas. </a:t>
            </a:r>
            <a:r>
              <a:rPr lang="de-DE" sz="3200" dirty="0" err="1" smtClean="0"/>
              <a:t>Policy</a:t>
            </a:r>
            <a:r>
              <a:rPr lang="de-DE" sz="3200" dirty="0" smtClean="0"/>
              <a:t> 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</a:t>
            </a:r>
            <a:endParaRPr lang="en-GB" sz="1200" b="1" dirty="0"/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>
            <p:custDataLst>
              <p:tags r:id="rId7"/>
            </p:custDataLst>
          </p:nvPr>
        </p:nvSpPr>
        <p:spPr>
          <a:xfrm>
            <a:off x="611188" y="1700213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Zum Schneider‘s </a:t>
            </a:r>
            <a:r>
              <a:rPr lang="de-DE" sz="1400" b="1" dirty="0" err="1" smtClean="0"/>
              <a:t>resulting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monthly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overall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profits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losses</a:t>
            </a:r>
            <a:endParaRPr lang="de-DE" sz="1400" b="1" dirty="0" smtClean="0"/>
          </a:p>
          <a:p>
            <a:r>
              <a:rPr lang="de-DE" sz="1400" dirty="0" smtClean="0"/>
              <a:t>US Dollars</a:t>
            </a:r>
          </a:p>
        </p:txBody>
      </p:sp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654050" y="2606675"/>
          <a:ext cx="7839151" cy="3324149"/>
        </p:xfrm>
        <a:graphic>
          <a:graphicData uri="http://schemas.openxmlformats.org/presentationml/2006/ole">
            <p:oleObj spid="_x0000_s34820" name="Microsoft Graph-Diagramm" r:id="rId27" imgW="7839151" imgH="3324149" progId="MSGraph.Chart.8">
              <p:embed followColorScheme="full"/>
            </p:oleObj>
          </a:graphicData>
        </a:graphic>
      </p:graphicFrame>
      <p:sp useBgFill="1">
        <p:nvSpPr>
          <p:cNvPr id="41" name="Freihandform 40"/>
          <p:cNvSpPr/>
          <p:nvPr>
            <p:custDataLst>
              <p:tags r:id="rId8"/>
            </p:custDataLst>
          </p:nvPr>
        </p:nvSpPr>
        <p:spPr bwMode="auto">
          <a:xfrm>
            <a:off x="7920037" y="3143250"/>
            <a:ext cx="392114" cy="161926"/>
          </a:xfrm>
          <a:custGeom>
            <a:avLst/>
            <a:gdLst/>
            <a:ahLst/>
            <a:cxnLst/>
            <a:rect l="0" t="0" r="0" b="0"/>
            <a:pathLst>
              <a:path w="392114" h="161926">
                <a:moveTo>
                  <a:pt x="0" y="104775"/>
                </a:moveTo>
                <a:lnTo>
                  <a:pt x="392113" y="0"/>
                </a:lnTo>
                <a:lnTo>
                  <a:pt x="392113" y="57150"/>
                </a:lnTo>
                <a:lnTo>
                  <a:pt x="0" y="161925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ihandform 38"/>
          <p:cNvSpPr/>
          <p:nvPr>
            <p:custDataLst>
              <p:tags r:id="rId9"/>
            </p:custDataLst>
          </p:nvPr>
        </p:nvSpPr>
        <p:spPr bwMode="auto">
          <a:xfrm>
            <a:off x="7920037" y="3143250"/>
            <a:ext cx="392114" cy="104776"/>
          </a:xfrm>
          <a:custGeom>
            <a:avLst/>
            <a:gdLst/>
            <a:ahLst/>
            <a:cxnLst/>
            <a:rect l="0" t="0" r="0" b="0"/>
            <a:pathLst>
              <a:path w="392114" h="104776">
                <a:moveTo>
                  <a:pt x="0" y="104775"/>
                </a:moveTo>
                <a:lnTo>
                  <a:pt x="392113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ihandform 39"/>
          <p:cNvSpPr/>
          <p:nvPr>
            <p:custDataLst>
              <p:tags r:id="rId10"/>
            </p:custDataLst>
          </p:nvPr>
        </p:nvSpPr>
        <p:spPr bwMode="auto">
          <a:xfrm>
            <a:off x="7920037" y="3200400"/>
            <a:ext cx="392114" cy="104776"/>
          </a:xfrm>
          <a:custGeom>
            <a:avLst/>
            <a:gdLst/>
            <a:ahLst/>
            <a:cxnLst/>
            <a:rect l="0" t="0" r="0" b="0"/>
            <a:pathLst>
              <a:path w="392114" h="104776">
                <a:moveTo>
                  <a:pt x="0" y="104775"/>
                </a:moveTo>
                <a:lnTo>
                  <a:pt x="392113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>
            <p:custDataLst>
              <p:tags r:id="rId11"/>
            </p:custDataLst>
          </p:nvPr>
        </p:nvSpPr>
        <p:spPr bwMode="auto">
          <a:xfrm>
            <a:off x="3611562" y="58975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E7F674C-DD14-4132-8851-D5BBBB66E8C1}" type="datetime'J''''''''u''''''''''''''''''''''''''''''n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7" name="Rechteck 26"/>
          <p:cNvSpPr/>
          <p:nvPr>
            <p:custDataLst>
              <p:tags r:id="rId12"/>
            </p:custDataLst>
          </p:nvPr>
        </p:nvSpPr>
        <p:spPr bwMode="auto">
          <a:xfrm>
            <a:off x="3046412" y="589756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D3CCEC7-E2DA-4925-BFA8-0EFA54F0716C}" type="datetime'''''''''''''''''M''''''''''''''''''''''''''''a''''y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6" name="Rechteck 25"/>
          <p:cNvSpPr/>
          <p:nvPr>
            <p:custDataLst>
              <p:tags r:id="rId13"/>
            </p:custDataLst>
          </p:nvPr>
        </p:nvSpPr>
        <p:spPr bwMode="auto">
          <a:xfrm>
            <a:off x="2528887" y="589756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3DD12DF-6473-4919-AA23-410AE08F3002}" type="datetime'''A''''''p''''''''''r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4" name="Rechteck 33"/>
          <p:cNvSpPr/>
          <p:nvPr>
            <p:custDataLst>
              <p:tags r:id="rId14"/>
            </p:custDataLst>
          </p:nvPr>
        </p:nvSpPr>
        <p:spPr bwMode="auto">
          <a:xfrm>
            <a:off x="1968500" y="58975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78A5C1C-3ED3-47DC-86E5-733EAD369301}" type="datetime'''''''''''''''Ma''''''''''''''''r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5" name="Rechteck 34"/>
          <p:cNvSpPr/>
          <p:nvPr>
            <p:custDataLst>
              <p:tags r:id="rId15"/>
            </p:custDataLst>
          </p:nvPr>
        </p:nvSpPr>
        <p:spPr bwMode="auto">
          <a:xfrm>
            <a:off x="1420812" y="58975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9D98F6D-C8A1-4EC0-9A24-03945D87BC98}" type="datetime'F''''''''''''''''''eb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6" name="Rechteck 35"/>
          <p:cNvSpPr/>
          <p:nvPr>
            <p:custDataLst>
              <p:tags r:id="rId16"/>
            </p:custDataLst>
          </p:nvPr>
        </p:nvSpPr>
        <p:spPr bwMode="auto">
          <a:xfrm>
            <a:off x="887412" y="58975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0006A1E-D452-4C88-8EDC-4E9E071469C1}" type="datetime'''J''''''''''a''''''''n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8" name="Rechteck 37"/>
          <p:cNvSpPr/>
          <p:nvPr>
            <p:custDataLst>
              <p:tags r:id="rId17"/>
            </p:custDataLst>
          </p:nvPr>
        </p:nvSpPr>
        <p:spPr bwMode="auto">
          <a:xfrm>
            <a:off x="7840662" y="5897562"/>
            <a:ext cx="52228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3700104-92F3-46CB-B734-D749391910A0}" type="datetime'''''''''''''''TO''T''''''''''''''''''A''''''''L'''''''''''''''">
              <a:rPr lang="en-GB" sz="1200" b="1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TOTAL</a:t>
            </a:fld>
            <a:endParaRPr lang="en-GB" sz="1200" b="1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42" name="Rechteck 41"/>
          <p:cNvSpPr/>
          <p:nvPr>
            <p:custDataLst>
              <p:tags r:id="rId18"/>
            </p:custDataLst>
          </p:nvPr>
        </p:nvSpPr>
        <p:spPr bwMode="auto">
          <a:xfrm>
            <a:off x="7807325" y="2493962"/>
            <a:ext cx="588962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E3DCA83-1671-4AF1-AB42-B0F2D238C964}" type="datetime'''''''244''''''''''''.''''''''''''''''627'''''''''''''''''''''">
              <a:rPr lang="en-GB" sz="1200" b="1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244.627</a:t>
            </a:fld>
            <a:endParaRPr lang="en-GB" sz="1200" b="1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8" name="Rechteck 27"/>
          <p:cNvSpPr/>
          <p:nvPr>
            <p:custDataLst>
              <p:tags r:id="rId19"/>
            </p:custDataLst>
          </p:nvPr>
        </p:nvSpPr>
        <p:spPr bwMode="auto">
          <a:xfrm>
            <a:off x="4184650" y="589756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BCD4901-9B41-4DCB-B607-540748514BC1}" type="datetime'''''''J''''''''''''''''''''''''''''''''''''''''''''''''''u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3" name="Rechteck 32"/>
          <p:cNvSpPr/>
          <p:nvPr>
            <p:custDataLst>
              <p:tags r:id="rId20"/>
            </p:custDataLst>
          </p:nvPr>
        </p:nvSpPr>
        <p:spPr bwMode="auto">
          <a:xfrm>
            <a:off x="6870700" y="58975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714B68D-7F82-4998-81E0-1E75E2EA0D09}" type="datetime'''''''D''''''''''''''''''''''''''''e''c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0" name="Rechteck 29"/>
          <p:cNvSpPr/>
          <p:nvPr>
            <p:custDataLst>
              <p:tags r:id="rId21"/>
            </p:custDataLst>
          </p:nvPr>
        </p:nvSpPr>
        <p:spPr bwMode="auto">
          <a:xfrm>
            <a:off x="5237162" y="58975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93F4056-B414-4F7E-8DDB-5F0B78EE8824}" type="datetime'''''''''''''''''Se''''''''''''p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29" name="Rechteck 28"/>
          <p:cNvSpPr/>
          <p:nvPr>
            <p:custDataLst>
              <p:tags r:id="rId22"/>
            </p:custDataLst>
          </p:nvPr>
        </p:nvSpPr>
        <p:spPr bwMode="auto">
          <a:xfrm>
            <a:off x="4694237" y="58975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ED83624-3646-4432-9678-07177E1404FD}" type="datetime'''A''''''''''u''''''g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2" name="Rechteck 31"/>
          <p:cNvSpPr/>
          <p:nvPr>
            <p:custDataLst>
              <p:tags r:id="rId23"/>
            </p:custDataLst>
          </p:nvPr>
        </p:nvSpPr>
        <p:spPr bwMode="auto">
          <a:xfrm>
            <a:off x="6323012" y="58975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FF64204-9655-4754-811B-8268D7673495}" type="datetime'''''''''N''''''''''''''''''''''''o''''''''''''''''''v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31" name="Rechteck 30"/>
          <p:cNvSpPr/>
          <p:nvPr>
            <p:custDataLst>
              <p:tags r:id="rId24"/>
            </p:custDataLst>
          </p:nvPr>
        </p:nvSpPr>
        <p:spPr bwMode="auto">
          <a:xfrm>
            <a:off x="5795962" y="589756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3BACE61-52D2-46CA-B361-43ABC5E60E30}" type="datetime'''''''''''''''''''''''''''''''O''''''''''''c''t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Outline</a:t>
            </a:r>
            <a:endParaRPr lang="en-GB" sz="3200" dirty="0"/>
          </a:p>
        </p:txBody>
      </p:sp>
      <p:sp>
        <p:nvSpPr>
          <p:cNvPr id="3" name="Rechteck 2"/>
          <p:cNvSpPr/>
          <p:nvPr/>
        </p:nvSpPr>
        <p:spPr>
          <a:xfrm>
            <a:off x="1714480" y="2714620"/>
            <a:ext cx="6500858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Setting </a:t>
            </a:r>
            <a:r>
              <a:rPr lang="de-DE" b="1" dirty="0" err="1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f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he 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Optimization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Problem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28662" y="2714620"/>
            <a:ext cx="714380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I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14480" y="3714752"/>
            <a:ext cx="6500858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Determining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An Optimal 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Purchasing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Policy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28662" y="3714752"/>
            <a:ext cx="714380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II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714480" y="4714884"/>
            <a:ext cx="6500858" cy="7143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tx2"/>
                </a:solidFill>
              </a:rPr>
              <a:t>Sensitivity</a:t>
            </a:r>
            <a:r>
              <a:rPr lang="de-DE" b="1" dirty="0" smtClean="0">
                <a:solidFill>
                  <a:schemeClr val="tx2"/>
                </a:solidFill>
              </a:rPr>
              <a:t> Analysis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928662" y="4714884"/>
            <a:ext cx="714380" cy="714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III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214554"/>
            <a:ext cx="749786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>
            <p:custDataLst>
              <p:tags r:id="rId1"/>
            </p:custDataLst>
          </p:nvPr>
        </p:nvSpPr>
        <p:spPr>
          <a:xfrm>
            <a:off x="611188" y="1700213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Demand </a:t>
            </a:r>
            <a:r>
              <a:rPr lang="de-DE" sz="1400" b="1" dirty="0" err="1" smtClean="0"/>
              <a:t>for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each</a:t>
            </a:r>
            <a:r>
              <a:rPr lang="de-DE" sz="1400" b="1" dirty="0" smtClean="0"/>
              <a:t> beer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every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month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assumed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follow</a:t>
            </a:r>
            <a:r>
              <a:rPr lang="de-DE" sz="1400" b="1" dirty="0" smtClean="0"/>
              <a:t> a lognormal </a:t>
            </a:r>
            <a:r>
              <a:rPr lang="de-DE" sz="1400" b="1" dirty="0" err="1" smtClean="0"/>
              <a:t>distribution</a:t>
            </a:r>
            <a:r>
              <a:rPr lang="de-DE" sz="1400" b="1" dirty="0" smtClean="0"/>
              <a:t>.</a:t>
            </a:r>
            <a:endParaRPr lang="de-DE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1928802"/>
            <a:ext cx="8786842" cy="18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8643998" cy="182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5842" name="think-cell Slide" r:id="rId10" imgW="0" imgH="0" progId="TCLayout.ActiveDocument.1">
              <p:embed/>
            </p:oleObj>
          </a:graphicData>
        </a:graphic>
      </p:graphicFrame>
      <p:pic>
        <p:nvPicPr>
          <p:cNvPr id="35844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11188" y="2652733"/>
            <a:ext cx="65913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4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5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>
            <p:custDataLst>
              <p:tags r:id="rId6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sp>
        <p:nvSpPr>
          <p:cNvPr id="9" name="Textfeld 8"/>
          <p:cNvSpPr txBox="1"/>
          <p:nvPr>
            <p:custDataLst>
              <p:tags r:id="rId7"/>
            </p:custDataLst>
          </p:nvPr>
        </p:nvSpPr>
        <p:spPr>
          <a:xfrm>
            <a:off x="611188" y="1700213"/>
            <a:ext cx="78899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Storage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likely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be</a:t>
            </a:r>
            <a:r>
              <a:rPr lang="de-DE" sz="1400" b="1" dirty="0" smtClean="0"/>
              <a:t> $106.18 </a:t>
            </a:r>
            <a:r>
              <a:rPr lang="de-DE" sz="1400" b="1" dirty="0" err="1" smtClean="0"/>
              <a:t>per´keg</a:t>
            </a:r>
            <a:r>
              <a:rPr lang="de-DE" sz="1400" b="1" dirty="0" smtClean="0"/>
              <a:t> per </a:t>
            </a:r>
            <a:r>
              <a:rPr lang="de-DE" sz="1400" b="1" dirty="0" err="1" smtClean="0"/>
              <a:t>month</a:t>
            </a:r>
            <a:r>
              <a:rPr lang="de-DE" sz="1400" b="1" dirty="0" smtClean="0"/>
              <a:t> but </a:t>
            </a:r>
            <a:r>
              <a:rPr lang="de-DE" sz="1400" b="1" dirty="0" err="1" smtClean="0"/>
              <a:t>follow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triangular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distribution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with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minimum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$80.00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maximum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$140.00. </a:t>
            </a:r>
            <a:r>
              <a:rPr lang="de-DE" sz="1400" b="1" dirty="0" err="1" smtClean="0"/>
              <a:t>It‘s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expected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value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$100.00.</a:t>
            </a:r>
            <a:endParaRPr lang="de-DE" sz="1400" dirty="0" smtClean="0"/>
          </a:p>
        </p:txBody>
      </p:sp>
      <p:pic>
        <p:nvPicPr>
          <p:cNvPr id="35843" name="Picture 3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4452945" y="4000504"/>
            <a:ext cx="4405335" cy="12834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906" y="2500306"/>
            <a:ext cx="65913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>
            <p:custDataLst>
              <p:tags r:id="rId1"/>
            </p:custDataLst>
          </p:nvPr>
        </p:nvSpPr>
        <p:spPr>
          <a:xfrm>
            <a:off x="611188" y="1700213"/>
            <a:ext cx="78899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Ordering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likely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be</a:t>
            </a:r>
            <a:r>
              <a:rPr lang="de-DE" sz="1400" b="1" dirty="0" smtClean="0"/>
              <a:t> $110.9 </a:t>
            </a:r>
            <a:r>
              <a:rPr lang="de-DE" sz="1400" b="1" dirty="0" err="1" smtClean="0"/>
              <a:t>per´keg</a:t>
            </a:r>
            <a:r>
              <a:rPr lang="de-DE" sz="1400" b="1" dirty="0" smtClean="0"/>
              <a:t> per </a:t>
            </a:r>
            <a:r>
              <a:rPr lang="de-DE" sz="1400" b="1" dirty="0" err="1" smtClean="0"/>
              <a:t>month</a:t>
            </a:r>
            <a:r>
              <a:rPr lang="de-DE" sz="1400" b="1" dirty="0" smtClean="0"/>
              <a:t> but </a:t>
            </a:r>
            <a:r>
              <a:rPr lang="de-DE" sz="1400" b="1" dirty="0" err="1" smtClean="0"/>
              <a:t>follow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triangular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distribution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with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minimum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$80.00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maximum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$160.00. </a:t>
            </a:r>
            <a:r>
              <a:rPr lang="de-DE" sz="1400" b="1" dirty="0" err="1" smtClean="0"/>
              <a:t>It‘s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expected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value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$100.00.</a:t>
            </a:r>
            <a:endParaRPr lang="de-DE" sz="1400" dirty="0" smtClean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214686"/>
            <a:ext cx="5467537" cy="24209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6866" name="think-cell Slide" r:id="rId9" imgW="0" imgH="0" progId="TCLayout.ActiveDocument.1">
              <p:embed/>
            </p:oleObj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>
            <p:custDataLst>
              <p:tags r:id="rId3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>
            <p:custDataLst>
              <p:tags r:id="rId4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>
            <p:custDataLst>
              <p:tags r:id="rId5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pic>
        <p:nvPicPr>
          <p:cNvPr id="41991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11188" y="2500306"/>
            <a:ext cx="65913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feld 8"/>
          <p:cNvSpPr txBox="1"/>
          <p:nvPr>
            <p:custDataLst>
              <p:tags r:id="rId7"/>
            </p:custDataLst>
          </p:nvPr>
        </p:nvSpPr>
        <p:spPr>
          <a:xfrm>
            <a:off x="611188" y="1700213"/>
            <a:ext cx="78899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Purchasing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each</a:t>
            </a:r>
            <a:r>
              <a:rPr lang="de-DE" sz="1400" b="1" dirty="0" smtClean="0"/>
              <a:t> beer </a:t>
            </a:r>
            <a:r>
              <a:rPr lang="de-DE" sz="1400" b="1" dirty="0" err="1" smtClean="0"/>
              <a:t>are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most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likely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be</a:t>
            </a:r>
            <a:r>
              <a:rPr lang="de-DE" sz="1400" b="1" dirty="0" smtClean="0"/>
              <a:t> 1.10 </a:t>
            </a:r>
            <a:r>
              <a:rPr lang="de-DE" sz="1400" b="1" dirty="0" err="1" smtClean="0"/>
              <a:t>times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their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average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value</a:t>
            </a:r>
            <a:r>
              <a:rPr lang="de-DE" sz="1400" b="1" dirty="0" smtClean="0"/>
              <a:t>. </a:t>
            </a:r>
            <a:r>
              <a:rPr lang="de-DE" sz="1400" b="1" dirty="0" err="1" smtClean="0"/>
              <a:t>They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follow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triangular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distribution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with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minimum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0.90 </a:t>
            </a:r>
            <a:r>
              <a:rPr lang="de-DE" sz="1400" b="1" dirty="0" err="1" smtClean="0"/>
              <a:t>times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maximum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1.40 </a:t>
            </a:r>
            <a:r>
              <a:rPr lang="de-DE" sz="1400" b="1" dirty="0" err="1" smtClean="0"/>
              <a:t>times</a:t>
            </a:r>
            <a:r>
              <a:rPr lang="de-DE" sz="1400" b="1" dirty="0" smtClean="0"/>
              <a:t> ist </a:t>
            </a:r>
            <a:r>
              <a:rPr lang="de-DE" sz="1400" b="1" dirty="0" err="1" smtClean="0"/>
              <a:t>average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value</a:t>
            </a:r>
            <a:r>
              <a:rPr lang="de-DE" sz="1400" b="1" dirty="0" smtClean="0"/>
              <a:t>. </a:t>
            </a:r>
            <a:endParaRPr lang="de-DE" sz="1400" dirty="0" smtClean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43306" y="3214686"/>
            <a:ext cx="5162801" cy="2286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pic>
        <p:nvPicPr>
          <p:cNvPr id="6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 l="16308" t="13867" r="12646" b="30469"/>
          <a:stretch>
            <a:fillRect/>
          </a:stretch>
        </p:blipFill>
        <p:spPr bwMode="auto">
          <a:xfrm>
            <a:off x="1285852" y="2500306"/>
            <a:ext cx="6286544" cy="369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>
            <p:custDataLst>
              <p:tags r:id="rId2"/>
            </p:custDataLst>
          </p:nvPr>
        </p:nvSpPr>
        <p:spPr>
          <a:xfrm>
            <a:off x="611188" y="1700213"/>
            <a:ext cx="7889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Due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common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drivers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purchasing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strongly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positively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correlated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storage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(</a:t>
            </a:r>
            <a:r>
              <a:rPr lang="de-DE" sz="1400" b="1" dirty="0" err="1" smtClean="0"/>
              <a:t>rho</a:t>
            </a:r>
            <a:r>
              <a:rPr lang="de-DE" sz="1400" b="1" dirty="0" smtClean="0"/>
              <a:t> = 0.8).</a:t>
            </a:r>
            <a:endParaRPr lang="de-DE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err="1" smtClean="0"/>
              <a:t>Sensitivity</a:t>
            </a:r>
            <a:r>
              <a:rPr lang="de-DE" sz="3200" dirty="0" smtClean="0"/>
              <a:t> Analysis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III</a:t>
            </a:r>
            <a:endParaRPr lang="en-GB" sz="1200" b="1" dirty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543" y="2071678"/>
            <a:ext cx="86391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>
            <p:custDataLst>
              <p:tags r:id="rId1"/>
            </p:custDataLst>
          </p:nvPr>
        </p:nvSpPr>
        <p:spPr>
          <a:xfrm>
            <a:off x="611188" y="1700213"/>
            <a:ext cx="7889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Overall </a:t>
            </a:r>
            <a:r>
              <a:rPr lang="de-DE" sz="1400" b="1" dirty="0" err="1" smtClean="0"/>
              <a:t>profits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Zum Schneider </a:t>
            </a:r>
            <a:r>
              <a:rPr lang="de-DE" sz="1400" b="1" dirty="0" err="1" smtClean="0"/>
              <a:t>appear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normally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distributed</a:t>
            </a:r>
            <a:r>
              <a:rPr lang="de-DE" sz="1400" b="1" dirty="0" smtClean="0"/>
              <a:t>:</a:t>
            </a:r>
            <a:endParaRPr lang="de-DE" sz="1400" dirty="0" smtClean="0"/>
          </a:p>
        </p:txBody>
      </p:sp>
      <p:sp>
        <p:nvSpPr>
          <p:cNvPr id="9" name="Textfeld 8"/>
          <p:cNvSpPr txBox="1"/>
          <p:nvPr>
            <p:custDataLst>
              <p:tags r:id="rId2"/>
            </p:custDataLst>
          </p:nvPr>
        </p:nvSpPr>
        <p:spPr>
          <a:xfrm>
            <a:off x="611188" y="6286520"/>
            <a:ext cx="7889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The </a:t>
            </a:r>
            <a:r>
              <a:rPr lang="de-DE" sz="1400" b="1" dirty="0" err="1" smtClean="0"/>
              <a:t>static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base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case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scenario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we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considered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first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actually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very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unlikely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outcome</a:t>
            </a:r>
            <a:r>
              <a:rPr lang="de-DE" sz="1400" b="1" dirty="0" smtClean="0"/>
              <a:t>!</a:t>
            </a:r>
            <a:endParaRPr lang="de-DE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 smtClean="0"/>
              <a:t>?</a:t>
            </a: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Outline</a:t>
            </a:r>
            <a:endParaRPr lang="en-GB" sz="3200" dirty="0"/>
          </a:p>
        </p:txBody>
      </p:sp>
      <p:sp>
        <p:nvSpPr>
          <p:cNvPr id="3" name="Rechteck 2"/>
          <p:cNvSpPr/>
          <p:nvPr/>
        </p:nvSpPr>
        <p:spPr>
          <a:xfrm>
            <a:off x="1714480" y="2714620"/>
            <a:ext cx="6500858" cy="7143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Setting </a:t>
            </a:r>
            <a:r>
              <a:rPr lang="de-DE" b="1" dirty="0" err="1">
                <a:solidFill>
                  <a:schemeClr val="tx2"/>
                </a:solidFill>
              </a:rPr>
              <a:t>O</a:t>
            </a:r>
            <a:r>
              <a:rPr lang="de-DE" b="1" dirty="0" err="1" smtClean="0">
                <a:solidFill>
                  <a:schemeClr val="tx2"/>
                </a:solidFill>
              </a:rPr>
              <a:t>f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>
                <a:solidFill>
                  <a:schemeClr val="tx2"/>
                </a:solidFill>
              </a:rPr>
              <a:t>T</a:t>
            </a:r>
            <a:r>
              <a:rPr lang="de-DE" b="1" dirty="0" smtClean="0">
                <a:solidFill>
                  <a:schemeClr val="tx2"/>
                </a:solidFill>
              </a:rPr>
              <a:t>he </a:t>
            </a:r>
            <a:r>
              <a:rPr lang="de-DE" b="1" dirty="0" err="1" smtClean="0">
                <a:solidFill>
                  <a:schemeClr val="tx2"/>
                </a:solidFill>
              </a:rPr>
              <a:t>Optimization</a:t>
            </a:r>
            <a:r>
              <a:rPr lang="de-DE" b="1" dirty="0" smtClean="0">
                <a:solidFill>
                  <a:schemeClr val="tx2"/>
                </a:solidFill>
              </a:rPr>
              <a:t> Problem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28662" y="2714620"/>
            <a:ext cx="714380" cy="714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>
          <a:xfrm>
            <a:off x="1714480" y="3714752"/>
            <a:ext cx="6500858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Determining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An Optimal 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Purchasing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Policy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28662" y="3714752"/>
            <a:ext cx="714380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II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714480" y="4714884"/>
            <a:ext cx="6500858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 smtClean="0">
                <a:solidFill>
                  <a:schemeClr val="bg1">
                    <a:lumMod val="65000"/>
                  </a:schemeClr>
                </a:solidFill>
              </a:rPr>
              <a:t>Sensitivity</a:t>
            </a:r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 Analysis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928662" y="4714884"/>
            <a:ext cx="714380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>
                    <a:lumMod val="65000"/>
                  </a:schemeClr>
                </a:solidFill>
              </a:rPr>
              <a:t>III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12" name="Textfeld 11"/>
          <p:cNvSpPr txBox="1"/>
          <p:nvPr/>
        </p:nvSpPr>
        <p:spPr>
          <a:xfrm>
            <a:off x="611188" y="1700213"/>
            <a:ext cx="7889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Zum Schneider </a:t>
            </a:r>
            <a:r>
              <a:rPr lang="de-DE" sz="1400" dirty="0" err="1" smtClean="0"/>
              <a:t>is</a:t>
            </a:r>
            <a:r>
              <a:rPr lang="de-DE" sz="1400" dirty="0" smtClean="0"/>
              <a:t> a German </a:t>
            </a:r>
            <a:r>
              <a:rPr lang="de-DE" sz="1400" dirty="0" err="1" smtClean="0"/>
              <a:t>pub</a:t>
            </a:r>
            <a:r>
              <a:rPr lang="de-DE" sz="1400" dirty="0" smtClean="0"/>
              <a:t> in New York </a:t>
            </a:r>
            <a:r>
              <a:rPr lang="de-DE" sz="1400" dirty="0" err="1" smtClean="0"/>
              <a:t>City‘s</a:t>
            </a:r>
            <a:r>
              <a:rPr lang="de-DE" sz="1400" dirty="0" smtClean="0"/>
              <a:t> East </a:t>
            </a:r>
            <a:r>
              <a:rPr lang="de-DE" sz="1400" dirty="0" err="1" smtClean="0"/>
              <a:t>Village</a:t>
            </a:r>
            <a:r>
              <a:rPr lang="de-DE" sz="1400" dirty="0" smtClean="0"/>
              <a:t> (Avenue C 7th Street). </a:t>
            </a:r>
            <a:r>
              <a:rPr lang="de-DE" sz="1400" dirty="0" err="1" smtClean="0"/>
              <a:t>It</a:t>
            </a:r>
            <a:r>
              <a:rPr lang="de-DE" sz="1400" dirty="0" smtClean="0"/>
              <a:t> </a:t>
            </a:r>
            <a:r>
              <a:rPr lang="de-DE" sz="1400" dirty="0" err="1" smtClean="0"/>
              <a:t>offers</a:t>
            </a:r>
            <a:r>
              <a:rPr lang="de-DE" sz="1400" dirty="0" smtClean="0"/>
              <a:t> a </a:t>
            </a:r>
            <a:r>
              <a:rPr lang="de-DE" sz="1400" dirty="0" err="1" smtClean="0"/>
              <a:t>variety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German </a:t>
            </a:r>
            <a:r>
              <a:rPr lang="de-DE" sz="1400" dirty="0" err="1" smtClean="0"/>
              <a:t>food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drinks</a:t>
            </a:r>
            <a:r>
              <a:rPr lang="de-DE" sz="1400" dirty="0" smtClean="0"/>
              <a:t>, </a:t>
            </a:r>
            <a:r>
              <a:rPr lang="de-DE" sz="1400" dirty="0" err="1" smtClean="0"/>
              <a:t>among</a:t>
            </a:r>
            <a:r>
              <a:rPr lang="de-DE" sz="1400" dirty="0" smtClean="0"/>
              <a:t> </a:t>
            </a:r>
            <a:r>
              <a:rPr lang="de-DE" sz="1400" dirty="0" err="1" smtClean="0"/>
              <a:t>them</a:t>
            </a:r>
            <a:r>
              <a:rPr lang="de-DE" sz="1400" dirty="0" smtClean="0"/>
              <a:t> </a:t>
            </a:r>
            <a:r>
              <a:rPr lang="de-DE" sz="1400" dirty="0" err="1" smtClean="0"/>
              <a:t>some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most</a:t>
            </a:r>
            <a:r>
              <a:rPr lang="de-DE" sz="1400" dirty="0" smtClean="0"/>
              <a:t> </a:t>
            </a:r>
            <a:r>
              <a:rPr lang="de-DE" sz="1400" dirty="0" err="1" smtClean="0"/>
              <a:t>popular</a:t>
            </a:r>
            <a:r>
              <a:rPr lang="de-DE" sz="1400" dirty="0" smtClean="0"/>
              <a:t> German </a:t>
            </a:r>
            <a:r>
              <a:rPr lang="de-DE" sz="1400" dirty="0" err="1" smtClean="0"/>
              <a:t>beers</a:t>
            </a:r>
            <a:r>
              <a:rPr lang="de-DE" sz="1400" dirty="0" smtClean="0"/>
              <a:t>.</a:t>
            </a:r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Grafik 15" descr="zumschneider070702_560-452x3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429000"/>
            <a:ext cx="4305300" cy="2876550"/>
          </a:xfrm>
          <a:prstGeom prst="rect">
            <a:avLst/>
          </a:prstGeom>
        </p:spPr>
      </p:pic>
      <p:pic>
        <p:nvPicPr>
          <p:cNvPr id="20" name="Grafik 19" descr="3837445816_a7b93b7d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624152"/>
            <a:ext cx="2540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6" name="Rechteck 5"/>
          <p:cNvSpPr/>
          <p:nvPr/>
        </p:nvSpPr>
        <p:spPr>
          <a:xfrm>
            <a:off x="928662" y="2285992"/>
            <a:ext cx="2214578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Pils</a:t>
            </a:r>
            <a:endParaRPr lang="en-GB" sz="1400" b="1" dirty="0"/>
          </a:p>
        </p:txBody>
      </p:sp>
      <p:sp>
        <p:nvSpPr>
          <p:cNvPr id="8" name="Rechteck 7"/>
          <p:cNvSpPr/>
          <p:nvPr/>
        </p:nvSpPr>
        <p:spPr>
          <a:xfrm>
            <a:off x="3464710" y="2285992"/>
            <a:ext cx="2250297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Kölsch</a:t>
            </a:r>
            <a:endParaRPr lang="en-GB" sz="1400" b="1" dirty="0"/>
          </a:p>
        </p:txBody>
      </p:sp>
      <p:sp>
        <p:nvSpPr>
          <p:cNvPr id="10" name="Rechteck 9"/>
          <p:cNvSpPr/>
          <p:nvPr/>
        </p:nvSpPr>
        <p:spPr>
          <a:xfrm>
            <a:off x="6000760" y="2285992"/>
            <a:ext cx="2214578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Weißbier</a:t>
            </a:r>
            <a:endParaRPr lang="en-GB" sz="14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11188" y="1700213"/>
            <a:ext cx="7643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In </a:t>
            </a:r>
            <a:r>
              <a:rPr lang="de-DE" sz="1400" dirty="0" err="1" smtClean="0"/>
              <a:t>general</a:t>
            </a:r>
            <a:r>
              <a:rPr lang="de-DE" sz="1400" dirty="0" smtClean="0"/>
              <a:t>, Zum Schneider‘s </a:t>
            </a:r>
            <a:r>
              <a:rPr lang="de-DE" sz="1400" dirty="0" err="1" smtClean="0"/>
              <a:t>menu</a:t>
            </a:r>
            <a:r>
              <a:rPr lang="de-DE" sz="1400" dirty="0" smtClean="0"/>
              <a:t> </a:t>
            </a:r>
            <a:r>
              <a:rPr lang="de-DE" sz="1400" dirty="0" err="1" smtClean="0"/>
              <a:t>distinguishes</a:t>
            </a:r>
            <a:r>
              <a:rPr lang="de-DE" sz="1400" dirty="0" smtClean="0"/>
              <a:t> </a:t>
            </a:r>
            <a:r>
              <a:rPr lang="de-DE" sz="1400" dirty="0" err="1" smtClean="0"/>
              <a:t>three</a:t>
            </a:r>
            <a:r>
              <a:rPr lang="de-DE" sz="1400" dirty="0" smtClean="0"/>
              <a:t> different </a:t>
            </a:r>
            <a:r>
              <a:rPr lang="de-DE" sz="1400" dirty="0" err="1" smtClean="0"/>
              <a:t>types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beer:</a:t>
            </a:r>
            <a:endParaRPr lang="en-GB" sz="1400" dirty="0"/>
          </a:p>
        </p:txBody>
      </p:sp>
      <p:pic>
        <p:nvPicPr>
          <p:cNvPr id="13" name="Grafik 12" descr="WEISSBIER.jpg"/>
          <p:cNvPicPr>
            <a:picLocks noChangeAspect="1"/>
          </p:cNvPicPr>
          <p:nvPr/>
        </p:nvPicPr>
        <p:blipFill>
          <a:blip r:embed="rId2"/>
          <a:srcRect t="7742" b="7097"/>
          <a:stretch>
            <a:fillRect/>
          </a:stretch>
        </p:blipFill>
        <p:spPr>
          <a:xfrm>
            <a:off x="6000760" y="2571744"/>
            <a:ext cx="2214578" cy="2357454"/>
          </a:xfrm>
          <a:prstGeom prst="rect">
            <a:avLst/>
          </a:prstGeom>
        </p:spPr>
      </p:pic>
      <p:pic>
        <p:nvPicPr>
          <p:cNvPr id="14" name="Grafik 13" descr="KÖLSCH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464711" y="2571744"/>
            <a:ext cx="2250297" cy="2368734"/>
          </a:xfrm>
          <a:prstGeom prst="rect">
            <a:avLst/>
          </a:prstGeom>
        </p:spPr>
      </p:pic>
      <p:pic>
        <p:nvPicPr>
          <p:cNvPr id="15" name="Grafik 14" descr="PILS.jpg"/>
          <p:cNvPicPr>
            <a:picLocks noChangeAspect="1"/>
          </p:cNvPicPr>
          <p:nvPr/>
        </p:nvPicPr>
        <p:blipFill>
          <a:blip r:embed="rId4"/>
          <a:srcRect t="12816" b="4982"/>
          <a:stretch>
            <a:fillRect/>
          </a:stretch>
        </p:blipFill>
        <p:spPr>
          <a:xfrm>
            <a:off x="928662" y="2571744"/>
            <a:ext cx="2214578" cy="2357454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Grafik 19" descr="norddeutschland.jpg"/>
          <p:cNvPicPr>
            <a:picLocks noChangeAspect="1"/>
          </p:cNvPicPr>
          <p:nvPr/>
        </p:nvPicPr>
        <p:blipFill>
          <a:blip r:embed="rId5"/>
          <a:srcRect t="4290" b="5628"/>
          <a:stretch>
            <a:fillRect/>
          </a:stretch>
        </p:blipFill>
        <p:spPr>
          <a:xfrm>
            <a:off x="928662" y="5000636"/>
            <a:ext cx="2214578" cy="1500198"/>
          </a:xfrm>
          <a:prstGeom prst="rect">
            <a:avLst/>
          </a:prstGeom>
        </p:spPr>
      </p:pic>
      <p:pic>
        <p:nvPicPr>
          <p:cNvPr id="21" name="Grafik 20" descr="rheintal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4710" y="5000636"/>
            <a:ext cx="2250297" cy="1500198"/>
          </a:xfrm>
          <a:prstGeom prst="rect">
            <a:avLst/>
          </a:prstGeom>
        </p:spPr>
      </p:pic>
      <p:pic>
        <p:nvPicPr>
          <p:cNvPr id="22" name="Grafik 21" descr="bayern2.jpeg"/>
          <p:cNvPicPr>
            <a:picLocks noChangeAspect="1"/>
          </p:cNvPicPr>
          <p:nvPr/>
        </p:nvPicPr>
        <p:blipFill>
          <a:blip r:embed="rId7"/>
          <a:srcRect t="4407" b="3049"/>
          <a:stretch>
            <a:fillRect/>
          </a:stretch>
        </p:blipFill>
        <p:spPr>
          <a:xfrm>
            <a:off x="6000760" y="5000636"/>
            <a:ext cx="221457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Objekt 4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027" name="think-cell Slide" r:id="rId96" imgW="0" imgH="0" progId="TCLayout.ActiveDocument.1">
              <p:embed/>
            </p:oleObj>
          </a:graphicData>
        </a:graphic>
      </p:graphicFrame>
      <p:sp>
        <p:nvSpPr>
          <p:cNvPr id="28" name="Rechteck 27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m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6" name="Rechteck 5"/>
          <p:cNvSpPr/>
          <p:nvPr>
            <p:custDataLst>
              <p:tags r:id="rId4"/>
            </p:custDataLst>
          </p:nvPr>
        </p:nvSpPr>
        <p:spPr>
          <a:xfrm>
            <a:off x="714348" y="1643050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Warsteiner</a:t>
            </a:r>
            <a:endParaRPr lang="en-GB" sz="1400" dirty="0"/>
          </a:p>
        </p:txBody>
      </p:sp>
      <p:sp>
        <p:nvSpPr>
          <p:cNvPr id="17" name="Rechteck 16"/>
          <p:cNvSpPr/>
          <p:nvPr>
            <p:custDataLst>
              <p:tags r:id="rId5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>
            <p:custDataLst>
              <p:tags r:id="rId6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>
            <p:custDataLst>
              <p:tags r:id="rId7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hteck 15"/>
          <p:cNvSpPr/>
          <p:nvPr>
            <p:custDataLst>
              <p:tags r:id="rId8"/>
            </p:custDataLst>
          </p:nvPr>
        </p:nvSpPr>
        <p:spPr>
          <a:xfrm rot="16200000">
            <a:off x="-2000296" y="3857628"/>
            <a:ext cx="485778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2"/>
                </a:solidFill>
              </a:rPr>
              <a:t>Pils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20" name="Grafik 19" descr="Koenig_Pilsener.jp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97" cstate="print"/>
          <a:stretch>
            <a:fillRect/>
          </a:stretch>
        </p:blipFill>
        <p:spPr>
          <a:xfrm>
            <a:off x="857224" y="3857628"/>
            <a:ext cx="1357322" cy="677084"/>
          </a:xfrm>
          <a:prstGeom prst="rect">
            <a:avLst/>
          </a:prstGeom>
        </p:spPr>
      </p:pic>
      <p:pic>
        <p:nvPicPr>
          <p:cNvPr id="21" name="Grafik 20" descr="news_warsteiner_logo.jp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8"/>
          <a:stretch>
            <a:fillRect/>
          </a:stretch>
        </p:blipFill>
        <p:spPr>
          <a:xfrm>
            <a:off x="928662" y="2000240"/>
            <a:ext cx="1143008" cy="1155708"/>
          </a:xfrm>
          <a:prstGeom prst="rect">
            <a:avLst/>
          </a:prstGeom>
        </p:spPr>
      </p:pic>
      <p:pic>
        <p:nvPicPr>
          <p:cNvPr id="22" name="Grafik 21" descr="694px-Jever_(Bier)_logo.svg.png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99" cstate="print"/>
          <a:stretch>
            <a:fillRect/>
          </a:stretch>
        </p:blipFill>
        <p:spPr>
          <a:xfrm>
            <a:off x="920162" y="5372094"/>
            <a:ext cx="1222946" cy="1057302"/>
          </a:xfrm>
          <a:prstGeom prst="rect">
            <a:avLst/>
          </a:prstGeom>
        </p:spPr>
      </p:pic>
      <p:sp>
        <p:nvSpPr>
          <p:cNvPr id="23" name="Rechteck 22"/>
          <p:cNvSpPr/>
          <p:nvPr>
            <p:custDataLst>
              <p:tags r:id="rId12"/>
            </p:custDataLst>
          </p:nvPr>
        </p:nvSpPr>
        <p:spPr>
          <a:xfrm>
            <a:off x="714348" y="1928802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/>
          <p:cNvSpPr/>
          <p:nvPr>
            <p:custDataLst>
              <p:tags r:id="rId13"/>
            </p:custDataLst>
          </p:nvPr>
        </p:nvSpPr>
        <p:spPr>
          <a:xfrm>
            <a:off x="714348" y="3286124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/>
              <a:t>Konig</a:t>
            </a:r>
            <a:r>
              <a:rPr lang="de-DE" sz="1400" dirty="0" smtClean="0"/>
              <a:t> Pilsener</a:t>
            </a:r>
            <a:endParaRPr lang="en-GB" sz="1400" dirty="0"/>
          </a:p>
        </p:txBody>
      </p:sp>
      <p:sp>
        <p:nvSpPr>
          <p:cNvPr id="25" name="Rechteck 24"/>
          <p:cNvSpPr/>
          <p:nvPr>
            <p:custDataLst>
              <p:tags r:id="rId14"/>
            </p:custDataLst>
          </p:nvPr>
        </p:nvSpPr>
        <p:spPr>
          <a:xfrm>
            <a:off x="714348" y="3571876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>
            <p:custDataLst>
              <p:tags r:id="rId15"/>
            </p:custDataLst>
          </p:nvPr>
        </p:nvSpPr>
        <p:spPr>
          <a:xfrm>
            <a:off x="714348" y="4929198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/>
              <a:t>Jever</a:t>
            </a:r>
            <a:endParaRPr lang="en-GB" sz="1400" dirty="0"/>
          </a:p>
        </p:txBody>
      </p:sp>
      <p:sp>
        <p:nvSpPr>
          <p:cNvPr id="27" name="Rechteck 26"/>
          <p:cNvSpPr/>
          <p:nvPr>
            <p:custDataLst>
              <p:tags r:id="rId16"/>
            </p:custDataLst>
          </p:nvPr>
        </p:nvSpPr>
        <p:spPr>
          <a:xfrm>
            <a:off x="714348" y="5214950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9" name="Objekt 28"/>
          <p:cNvGraphicFramePr>
            <a:graphicFrameLocks noChangeAspect="1"/>
          </p:cNvGraphicFramePr>
          <p:nvPr/>
        </p:nvGraphicFramePr>
        <p:xfrm>
          <a:off x="2989262" y="1517650"/>
          <a:ext cx="5934151" cy="1590751"/>
        </p:xfrm>
        <a:graphic>
          <a:graphicData uri="http://schemas.openxmlformats.org/presentationml/2006/ole">
            <p:oleObj spid="_x0000_s1026" name="Microsoft Graph-Diagramm" r:id="rId100" imgW="5934151" imgH="1590751" progId="MSGraph.Chart.8">
              <p:embed followColorScheme="full"/>
            </p:oleObj>
          </a:graphicData>
        </a:graphic>
      </p:graphicFrame>
      <p:sp>
        <p:nvSpPr>
          <p:cNvPr id="81" name="Rechteck 80"/>
          <p:cNvSpPr/>
          <p:nvPr>
            <p:custDataLst>
              <p:tags r:id="rId17"/>
            </p:custDataLst>
          </p:nvPr>
        </p:nvSpPr>
        <p:spPr bwMode="auto">
          <a:xfrm>
            <a:off x="7167562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BFBD7DA-BDA7-451B-B194-3AF75AA4D9FE}" type="datetime'''''''''''''S''''''''''''''e''''''''''''''''''''''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2" name="Rechteck 81"/>
          <p:cNvSpPr/>
          <p:nvPr>
            <p:custDataLst>
              <p:tags r:id="rId18"/>
            </p:custDataLst>
          </p:nvPr>
        </p:nvSpPr>
        <p:spPr bwMode="auto">
          <a:xfrm>
            <a:off x="7612062" y="2952750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1274DC5-D95D-4F4B-A587-BF9459C5C57D}" type="datetime'''O''''''''''''''''''''''''''''''ct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3" name="Rechteck 72"/>
          <p:cNvSpPr/>
          <p:nvPr>
            <p:custDataLst>
              <p:tags r:id="rId19"/>
            </p:custDataLst>
          </p:nvPr>
        </p:nvSpPr>
        <p:spPr bwMode="auto">
          <a:xfrm>
            <a:off x="3722687" y="2952750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3146374-DB9E-4E83-A7A6-74F9BDE8C0F4}" type="datetime'''J''''''''''''''''''''a''''''''''''''''''''''n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0" name="Rechteck 79"/>
          <p:cNvSpPr/>
          <p:nvPr>
            <p:custDataLst>
              <p:tags r:id="rId20"/>
            </p:custDataLst>
          </p:nvPr>
        </p:nvSpPr>
        <p:spPr bwMode="auto">
          <a:xfrm>
            <a:off x="6734175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AC8691D-1C34-48F7-ADDD-0F36B8F783BA}" type="datetime'Au''''''''''''''''''''''''''''''''''g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6" name="Rechteck 65"/>
          <p:cNvSpPr/>
          <p:nvPr>
            <p:custDataLst>
              <p:tags r:id="rId21"/>
            </p:custDataLst>
          </p:nvPr>
        </p:nvSpPr>
        <p:spPr bwMode="gray">
          <a:xfrm>
            <a:off x="5865812" y="23304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8217246-DD5B-4FD0-A61F-99B499A55B58}" type="datetime'7''''''''''''''''9''''''''''''''''''''''2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792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83" name="Rechteck 82"/>
          <p:cNvSpPr/>
          <p:nvPr>
            <p:custDataLst>
              <p:tags r:id="rId22"/>
            </p:custDataLst>
          </p:nvPr>
        </p:nvSpPr>
        <p:spPr bwMode="auto">
          <a:xfrm>
            <a:off x="8029575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667CA38-EC37-4770-940B-87BC79BBB9AC}" type="datetime'N''''''''''''''''o''''''''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7" name="Rechteck 76"/>
          <p:cNvSpPr/>
          <p:nvPr>
            <p:custDataLst>
              <p:tags r:id="rId23"/>
            </p:custDataLst>
          </p:nvPr>
        </p:nvSpPr>
        <p:spPr bwMode="auto">
          <a:xfrm>
            <a:off x="5429250" y="2952750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8E02B67-D7DB-4E3F-9563-5369BC348B5B}" type="datetime'''''''''''''''''M''''''''''''a''y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8" name="Rechteck 67"/>
          <p:cNvSpPr/>
          <p:nvPr>
            <p:custDataLst>
              <p:tags r:id="rId24"/>
            </p:custDataLst>
          </p:nvPr>
        </p:nvSpPr>
        <p:spPr bwMode="gray">
          <a:xfrm>
            <a:off x="6727825" y="22399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959972A-F401-42CD-A41A-228340331FE1}" type="datetime'9''''6''0''''''''''''''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960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1" name="Rechteck 70"/>
          <p:cNvSpPr/>
          <p:nvPr>
            <p:custDataLst>
              <p:tags r:id="rId25"/>
            </p:custDataLst>
          </p:nvPr>
        </p:nvSpPr>
        <p:spPr bwMode="gray">
          <a:xfrm>
            <a:off x="8023225" y="24352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53FEA75-5E10-411C-8D0F-2323009F893B}" type="datetime'''''''''''''6''''''''''''''''0''0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600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5" name="Rechteck 64"/>
          <p:cNvSpPr/>
          <p:nvPr>
            <p:custDataLst>
              <p:tags r:id="rId26"/>
            </p:custDataLst>
          </p:nvPr>
        </p:nvSpPr>
        <p:spPr bwMode="gray">
          <a:xfrm>
            <a:off x="5432425" y="23685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12366C0-F086-4DFB-A756-8CED58EB430E}" type="datetime'''7''''''''''''2''''0''''''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9" name="Rechteck 68"/>
          <p:cNvSpPr/>
          <p:nvPr>
            <p:custDataLst>
              <p:tags r:id="rId27"/>
            </p:custDataLst>
          </p:nvPr>
        </p:nvSpPr>
        <p:spPr bwMode="gray">
          <a:xfrm>
            <a:off x="7161212" y="23018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3734B31-7E87-47E5-9758-26E0C00053CA}" type="datetime'''''''''''''8''''''''''4''''''''''''''''''0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840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9" name="Rechteck 78"/>
          <p:cNvSpPr/>
          <p:nvPr>
            <p:custDataLst>
              <p:tags r:id="rId28"/>
            </p:custDataLst>
          </p:nvPr>
        </p:nvSpPr>
        <p:spPr bwMode="auto">
          <a:xfrm>
            <a:off x="6338887" y="2952750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FD6152E-CE48-4B3B-BD84-503552691248}" type="datetime'''''''''''''''J''u''''''''''''''''''''''''''''''''''''''''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0" name="Rechteck 69"/>
          <p:cNvSpPr/>
          <p:nvPr>
            <p:custDataLst>
              <p:tags r:id="rId29"/>
            </p:custDataLst>
          </p:nvPr>
        </p:nvSpPr>
        <p:spPr bwMode="gray">
          <a:xfrm>
            <a:off x="7589837" y="23685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904072A-51D5-498D-BC8F-5FF03CF2AD22}" type="datetime'7''''''''''2''''0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84" name="Rechteck 83"/>
          <p:cNvSpPr/>
          <p:nvPr>
            <p:custDataLst>
              <p:tags r:id="rId30"/>
            </p:custDataLst>
          </p:nvPr>
        </p:nvSpPr>
        <p:spPr bwMode="auto">
          <a:xfrm>
            <a:off x="8462962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CCC1874-33F0-4AA6-8455-930C889BF97E}" type="datetime'''''''''''''''''''''''''''''''''D''e''''''''c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8" name="Rechteck 77"/>
          <p:cNvSpPr/>
          <p:nvPr>
            <p:custDataLst>
              <p:tags r:id="rId31"/>
            </p:custDataLst>
          </p:nvPr>
        </p:nvSpPr>
        <p:spPr bwMode="auto">
          <a:xfrm>
            <a:off x="5884862" y="2952750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8543CFC-402A-483F-BAC0-4079D24A0407}" type="datetime'J''u''''''''''''''''''''''''''''''n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7" name="Rechteck 66"/>
          <p:cNvSpPr/>
          <p:nvPr>
            <p:custDataLst>
              <p:tags r:id="rId32"/>
            </p:custDataLst>
          </p:nvPr>
        </p:nvSpPr>
        <p:spPr bwMode="gray">
          <a:xfrm>
            <a:off x="6294437" y="22923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3117E97-7F0D-4211-AC84-43A3C08117D9}" type="datetime'''''''''''8''''''6''''''''''''''''''''''''4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864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4" name="Rechteck 63"/>
          <p:cNvSpPr/>
          <p:nvPr>
            <p:custDataLst>
              <p:tags r:id="rId33"/>
            </p:custDataLst>
          </p:nvPr>
        </p:nvSpPr>
        <p:spPr bwMode="gray">
          <a:xfrm>
            <a:off x="4999037" y="24018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7026B23-E897-4C87-B831-8632E3E9F4E5}" type="datetime'''''''''6''''''''''''''6''''''0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660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3" name="Rechteck 62"/>
          <p:cNvSpPr/>
          <p:nvPr>
            <p:custDataLst>
              <p:tags r:id="rId34"/>
            </p:custDataLst>
          </p:nvPr>
        </p:nvSpPr>
        <p:spPr bwMode="gray">
          <a:xfrm>
            <a:off x="4570412" y="24352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DD0A249-4513-4FDE-86F1-C1AF117DBCFB}" type="datetime'''''''''''''''''''''''''''''6''''0''''''''''''''''0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600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6" name="Rechteck 75"/>
          <p:cNvSpPr/>
          <p:nvPr>
            <p:custDataLst>
              <p:tags r:id="rId35"/>
            </p:custDataLst>
          </p:nvPr>
        </p:nvSpPr>
        <p:spPr bwMode="auto">
          <a:xfrm>
            <a:off x="5021262" y="2952750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391F279-5598-4D10-9FDA-45950D1E374F}" type="datetime'''''''''''A''p''''r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2" name="Rechteck 61"/>
          <p:cNvSpPr/>
          <p:nvPr>
            <p:custDataLst>
              <p:tags r:id="rId36"/>
            </p:custDataLst>
          </p:nvPr>
        </p:nvSpPr>
        <p:spPr bwMode="gray">
          <a:xfrm>
            <a:off x="4137025" y="24638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1F88E74-FE4B-4655-BE24-5286E4C91C5F}" type="datetime'''''''''''''5''''''''''''''4''''''''''''''''''''0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540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5" name="Rechteck 74"/>
          <p:cNvSpPr/>
          <p:nvPr>
            <p:custDataLst>
              <p:tags r:id="rId37"/>
            </p:custDataLst>
          </p:nvPr>
        </p:nvSpPr>
        <p:spPr bwMode="auto">
          <a:xfrm>
            <a:off x="4579937" y="2952750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BFAF943-109A-4837-A6A2-4DBBD988B4D1}" type="datetime'''''''''''''''''''''''Ma''r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1" name="Rechteck 60"/>
          <p:cNvSpPr/>
          <p:nvPr>
            <p:custDataLst>
              <p:tags r:id="rId38"/>
            </p:custDataLst>
          </p:nvPr>
        </p:nvSpPr>
        <p:spPr bwMode="gray">
          <a:xfrm>
            <a:off x="3703637" y="24971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A3F27F0-1B13-4EBE-81F4-34A981279CC4}" type="datetime'''''''''''''''''''''''''''''''''''''''''''''4''''''8''0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4" name="Rechteck 73"/>
          <p:cNvSpPr/>
          <p:nvPr>
            <p:custDataLst>
              <p:tags r:id="rId39"/>
            </p:custDataLst>
          </p:nvPr>
        </p:nvSpPr>
        <p:spPr bwMode="auto">
          <a:xfrm>
            <a:off x="4146550" y="2952750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BE3D5C4-E53D-48D2-8348-E63160BE4E68}" type="datetime'''F''''e''''''''''''''''''''''b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2" name="Rechteck 71"/>
          <p:cNvSpPr/>
          <p:nvPr>
            <p:custDataLst>
              <p:tags r:id="rId40"/>
            </p:custDataLst>
          </p:nvPr>
        </p:nvSpPr>
        <p:spPr bwMode="gray">
          <a:xfrm>
            <a:off x="8456612" y="24971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DA057CB-3891-4EE9-8122-AF2A154E9305}" type="datetime'''4''''''''''''''''''''''8''''0''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0" name="Rechteck 89"/>
          <p:cNvSpPr/>
          <p:nvPr>
            <p:custDataLst>
              <p:tags r:id="rId41"/>
            </p:custDataLst>
          </p:nvPr>
        </p:nvSpPr>
        <p:spPr bwMode="auto">
          <a:xfrm>
            <a:off x="2460625" y="1673225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5" name="Rechteck 84"/>
          <p:cNvSpPr/>
          <p:nvPr>
            <p:custDataLst>
              <p:tags r:id="rId42"/>
            </p:custDataLst>
          </p:nvPr>
        </p:nvSpPr>
        <p:spPr>
          <a:xfrm>
            <a:off x="2357422" y="1643050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hteck 90"/>
          <p:cNvSpPr/>
          <p:nvPr>
            <p:custDataLst>
              <p:tags r:id="rId43"/>
            </p:custDataLst>
          </p:nvPr>
        </p:nvSpPr>
        <p:spPr>
          <a:xfrm>
            <a:off x="2357422" y="3286124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hteck 91"/>
          <p:cNvSpPr/>
          <p:nvPr>
            <p:custDataLst>
              <p:tags r:id="rId44"/>
            </p:custDataLst>
          </p:nvPr>
        </p:nvSpPr>
        <p:spPr>
          <a:xfrm>
            <a:off x="2357422" y="4929198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93" name="Objekt 92"/>
          <p:cNvGraphicFramePr>
            <a:graphicFrameLocks noChangeAspect="1"/>
          </p:cNvGraphicFramePr>
          <p:nvPr/>
        </p:nvGraphicFramePr>
        <p:xfrm>
          <a:off x="2989262" y="3173412"/>
          <a:ext cx="5934151" cy="1590751"/>
        </p:xfrm>
        <a:graphic>
          <a:graphicData uri="http://schemas.openxmlformats.org/presentationml/2006/ole">
            <p:oleObj spid="_x0000_s1028" name="Microsoft Graph-Diagramm" r:id="rId101" imgW="5934151" imgH="1590751" progId="MSGraph.Chart.8">
              <p:embed followColorScheme="full"/>
            </p:oleObj>
          </a:graphicData>
        </a:graphic>
      </p:graphicFrame>
      <p:sp>
        <p:nvSpPr>
          <p:cNvPr id="112" name="Rechteck 111"/>
          <p:cNvSpPr/>
          <p:nvPr>
            <p:custDataLst>
              <p:tags r:id="rId45"/>
            </p:custDataLst>
          </p:nvPr>
        </p:nvSpPr>
        <p:spPr bwMode="auto">
          <a:xfrm>
            <a:off x="5021262" y="460851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0B8B838-96C9-4887-A918-DB5D4B79C351}" type="datetime'''Ap''''''''''''r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0" name="Rechteck 109"/>
          <p:cNvSpPr/>
          <p:nvPr>
            <p:custDataLst>
              <p:tags r:id="rId46"/>
            </p:custDataLst>
          </p:nvPr>
        </p:nvSpPr>
        <p:spPr bwMode="gray">
          <a:xfrm>
            <a:off x="4999037" y="41290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FD1B6F4-1D4A-442E-91A2-E97179EA42A1}" type="datetime'''''''''''''''''''79''''''''''''''''''''''''''''2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792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14" name="Rechteck 113"/>
          <p:cNvSpPr/>
          <p:nvPr>
            <p:custDataLst>
              <p:tags r:id="rId47"/>
            </p:custDataLst>
          </p:nvPr>
        </p:nvSpPr>
        <p:spPr bwMode="auto">
          <a:xfrm>
            <a:off x="4579937" y="46085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338B5F0-48F0-438A-9531-1C446BB02142}" type="datetime'''M''''''a''r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1" name="Rechteck 110"/>
          <p:cNvSpPr/>
          <p:nvPr>
            <p:custDataLst>
              <p:tags r:id="rId48"/>
            </p:custDataLst>
          </p:nvPr>
        </p:nvSpPr>
        <p:spPr bwMode="gray">
          <a:xfrm>
            <a:off x="4570412" y="41529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D065291-1F6A-492F-BEE3-AFFC708337A8}" type="datetime'''''''''''''''''''''''''7''''''''''''''''''''''''''''''''2''0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16" name="Rechteck 115"/>
          <p:cNvSpPr/>
          <p:nvPr>
            <p:custDataLst>
              <p:tags r:id="rId49"/>
            </p:custDataLst>
          </p:nvPr>
        </p:nvSpPr>
        <p:spPr bwMode="auto">
          <a:xfrm>
            <a:off x="4146550" y="46085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A843B1-16DE-4538-BACC-855C0562EB5F}" type="datetime'Fe''''''''''''''''''''b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3" name="Rechteck 112"/>
          <p:cNvSpPr/>
          <p:nvPr>
            <p:custDataLst>
              <p:tags r:id="rId50"/>
            </p:custDataLst>
          </p:nvPr>
        </p:nvSpPr>
        <p:spPr bwMode="gray">
          <a:xfrm>
            <a:off x="4137025" y="41814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EE6D115-F1CF-4481-9CB6-6EE75ACF6DA0}" type="datetime'''''''''''''''6''''''4''''''''''''8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648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6" name="Rechteck 95"/>
          <p:cNvSpPr/>
          <p:nvPr>
            <p:custDataLst>
              <p:tags r:id="rId51"/>
            </p:custDataLst>
          </p:nvPr>
        </p:nvSpPr>
        <p:spPr bwMode="auto">
          <a:xfrm>
            <a:off x="3722687" y="46085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0999A70-46C0-4D45-976F-0C82574B2022}" type="datetime'''''''''''''''J''a''''n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5" name="Rechteck 114"/>
          <p:cNvSpPr/>
          <p:nvPr>
            <p:custDataLst>
              <p:tags r:id="rId52"/>
            </p:custDataLst>
          </p:nvPr>
        </p:nvSpPr>
        <p:spPr bwMode="gray">
          <a:xfrm>
            <a:off x="3703637" y="42052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DC867FA-4879-4101-8DFF-3BFF1D83A005}" type="datetime'''''''''''5''''''''''7''''''''''''''6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576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2" name="Rechteck 101"/>
          <p:cNvSpPr/>
          <p:nvPr>
            <p:custDataLst>
              <p:tags r:id="rId53"/>
            </p:custDataLst>
          </p:nvPr>
        </p:nvSpPr>
        <p:spPr bwMode="gray">
          <a:xfrm>
            <a:off x="8023225" y="41529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815503C-3119-43BC-8BEF-94A6924C8F06}" type="datetime'''''''''''7''2''''''''''''''0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9" name="Rechteck 98"/>
          <p:cNvSpPr/>
          <p:nvPr>
            <p:custDataLst>
              <p:tags r:id="rId54"/>
            </p:custDataLst>
          </p:nvPr>
        </p:nvSpPr>
        <p:spPr bwMode="auto">
          <a:xfrm>
            <a:off x="8029575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3398960-81F7-405A-9FD7-BD340730E703}" type="datetime'''''''''''N''''''''''''''''''''''''''o''''''v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7" name="Rechteck 116"/>
          <p:cNvSpPr/>
          <p:nvPr>
            <p:custDataLst>
              <p:tags r:id="rId55"/>
            </p:custDataLst>
          </p:nvPr>
        </p:nvSpPr>
        <p:spPr bwMode="gray">
          <a:xfrm>
            <a:off x="8456612" y="42052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9CBFE3B-ADB1-412B-916E-2578EA7092B4}" type="datetime'''''''57''''''''''''''''6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576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7" name="Rechteck 106"/>
          <p:cNvSpPr/>
          <p:nvPr>
            <p:custDataLst>
              <p:tags r:id="rId56"/>
            </p:custDataLst>
          </p:nvPr>
        </p:nvSpPr>
        <p:spPr bwMode="auto">
          <a:xfrm>
            <a:off x="8462962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52334B7-B4C7-4C0A-882F-D04D526BDBFE}" type="datetime'''D''''''''''''''''''''''''''''''''''''''''''e''c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8" name="Rechteck 117"/>
          <p:cNvSpPr/>
          <p:nvPr>
            <p:custDataLst>
              <p:tags r:id="rId57"/>
            </p:custDataLst>
          </p:nvPr>
        </p:nvSpPr>
        <p:spPr bwMode="auto">
          <a:xfrm>
            <a:off x="2460625" y="3328987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95" name="Rechteck 94"/>
          <p:cNvSpPr/>
          <p:nvPr>
            <p:custDataLst>
              <p:tags r:id="rId58"/>
            </p:custDataLst>
          </p:nvPr>
        </p:nvSpPr>
        <p:spPr bwMode="auto">
          <a:xfrm>
            <a:off x="7612062" y="460851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0CDAEBE-DF37-4373-B702-06AE922BD6FC}" type="datetime'''''''''''''''''''''''''O''''''''''''c''''''''''''''t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6" name="Rechteck 105"/>
          <p:cNvSpPr/>
          <p:nvPr>
            <p:custDataLst>
              <p:tags r:id="rId59"/>
            </p:custDataLst>
          </p:nvPr>
        </p:nvSpPr>
        <p:spPr bwMode="gray">
          <a:xfrm>
            <a:off x="7589837" y="41005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2B98D09-013D-42C7-90DA-8F02C04AE92B}" type="datetime'''''8''''''''''''''''''6''''''''''4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864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4" name="Rechteck 93"/>
          <p:cNvSpPr/>
          <p:nvPr>
            <p:custDataLst>
              <p:tags r:id="rId60"/>
            </p:custDataLst>
          </p:nvPr>
        </p:nvSpPr>
        <p:spPr bwMode="auto">
          <a:xfrm>
            <a:off x="7167562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F318DFD-9ABE-4A2A-BC00-9F75DCC1C399}" type="datetime'''''''''S''''''''''''''''''''''''''''''''''''''''''''ep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4" name="Rechteck 103"/>
          <p:cNvSpPr/>
          <p:nvPr>
            <p:custDataLst>
              <p:tags r:id="rId61"/>
            </p:custDataLst>
          </p:nvPr>
        </p:nvSpPr>
        <p:spPr bwMode="gray">
          <a:xfrm>
            <a:off x="7097712" y="4048125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1F46640-4EDE-4C50-944A-2DE82EC31806}" type="datetime'''''''''''''''''''1''''''''.''''0''08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1.008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7" name="Rechteck 96"/>
          <p:cNvSpPr/>
          <p:nvPr>
            <p:custDataLst>
              <p:tags r:id="rId62"/>
            </p:custDataLst>
          </p:nvPr>
        </p:nvSpPr>
        <p:spPr bwMode="auto">
          <a:xfrm>
            <a:off x="6734175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DD899C1-3170-4895-BB13-C5187B738B6D}" type="datetime'''''''''''''Au''''''''g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1" name="Rechteck 100"/>
          <p:cNvSpPr/>
          <p:nvPr>
            <p:custDataLst>
              <p:tags r:id="rId63"/>
            </p:custDataLst>
          </p:nvPr>
        </p:nvSpPr>
        <p:spPr bwMode="gray">
          <a:xfrm>
            <a:off x="6664325" y="3995737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1E6D42A-349D-4923-B997-BBF570E243CD}" type="datetime'''''''''''''''''''1''''''''''''.''15''''''2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1.152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5" name="Rechteck 104"/>
          <p:cNvSpPr/>
          <p:nvPr>
            <p:custDataLst>
              <p:tags r:id="rId64"/>
            </p:custDataLst>
          </p:nvPr>
        </p:nvSpPr>
        <p:spPr bwMode="auto">
          <a:xfrm>
            <a:off x="6338887" y="460851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00BD283-D62E-48AC-B6F4-1DDD9C475578}" type="datetime'J''''''''''''''''''u''''''''''''l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9" name="Rechteck 108"/>
          <p:cNvSpPr/>
          <p:nvPr>
            <p:custDataLst>
              <p:tags r:id="rId65"/>
            </p:custDataLst>
          </p:nvPr>
        </p:nvSpPr>
        <p:spPr bwMode="gray">
          <a:xfrm>
            <a:off x="6230937" y="403860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174A7DC-5211-4E49-ABF4-57437D92C0D0}" type="datetime'''''''''''''1''''''.''''''''''''0''''''''3''''''''''''7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1.037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8" name="Rechteck 107"/>
          <p:cNvSpPr/>
          <p:nvPr>
            <p:custDataLst>
              <p:tags r:id="rId66"/>
            </p:custDataLst>
          </p:nvPr>
        </p:nvSpPr>
        <p:spPr bwMode="auto">
          <a:xfrm>
            <a:off x="5884862" y="46085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234E477-99E7-4BFD-BA55-224327E55E70}" type="datetime'''''''''''''''''''J''''''''''''''''''''''''''''u''''''''n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98" name="Rechteck 97"/>
          <p:cNvSpPr/>
          <p:nvPr>
            <p:custDataLst>
              <p:tags r:id="rId67"/>
            </p:custDataLst>
          </p:nvPr>
        </p:nvSpPr>
        <p:spPr bwMode="gray">
          <a:xfrm>
            <a:off x="5865812" y="40719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7C2F40F-21B5-4424-B5BB-188DF395F261}" type="datetime'''9''''''''''''5''''''''''0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950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0" name="Rechteck 99"/>
          <p:cNvSpPr/>
          <p:nvPr>
            <p:custDataLst>
              <p:tags r:id="rId68"/>
            </p:custDataLst>
          </p:nvPr>
        </p:nvSpPr>
        <p:spPr bwMode="auto">
          <a:xfrm>
            <a:off x="5429250" y="460851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CA30827-F517-42EA-8FB6-BF507302DC6A}" type="datetime'''''''M''''ay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3" name="Rechteck 102"/>
          <p:cNvSpPr/>
          <p:nvPr>
            <p:custDataLst>
              <p:tags r:id="rId69"/>
            </p:custDataLst>
          </p:nvPr>
        </p:nvSpPr>
        <p:spPr bwMode="gray">
          <a:xfrm>
            <a:off x="5432425" y="41005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9D533E0-1ED0-45EE-AC3C-0C72800CD0E9}" type="datetime'''''''''''8''''''''''''''''''6''''''''''''''''''''''''''4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864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graphicFrame>
        <p:nvGraphicFramePr>
          <p:cNvPr id="119" name="Objekt 118"/>
          <p:cNvGraphicFramePr>
            <a:graphicFrameLocks noChangeAspect="1"/>
          </p:cNvGraphicFramePr>
          <p:nvPr/>
        </p:nvGraphicFramePr>
        <p:xfrm>
          <a:off x="3116262" y="4830763"/>
          <a:ext cx="5800649" cy="1590751"/>
        </p:xfrm>
        <a:graphic>
          <a:graphicData uri="http://schemas.openxmlformats.org/presentationml/2006/ole">
            <p:oleObj spid="_x0000_s1029" name="Microsoft Graph-Diagramm" r:id="rId102" imgW="5800649" imgH="1590751" progId="MSGraph.Chart.8">
              <p:embed followColorScheme="full"/>
            </p:oleObj>
          </a:graphicData>
        </a:graphic>
      </p:graphicFrame>
      <p:sp>
        <p:nvSpPr>
          <p:cNvPr id="144" name="Rechteck 143"/>
          <p:cNvSpPr/>
          <p:nvPr>
            <p:custDataLst>
              <p:tags r:id="rId70"/>
            </p:custDataLst>
          </p:nvPr>
        </p:nvSpPr>
        <p:spPr bwMode="auto">
          <a:xfrm>
            <a:off x="2590800" y="4986337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3" name="Rechteck 132"/>
          <p:cNvSpPr/>
          <p:nvPr>
            <p:custDataLst>
              <p:tags r:id="rId71"/>
            </p:custDataLst>
          </p:nvPr>
        </p:nvSpPr>
        <p:spPr bwMode="auto">
          <a:xfrm>
            <a:off x="8466137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D02EBAD-8367-420B-87C3-76F04E728E30}" type="datetime'''''''''''D''''''''e''''''''''''''''''''c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3" name="Rechteck 142"/>
          <p:cNvSpPr/>
          <p:nvPr>
            <p:custDataLst>
              <p:tags r:id="rId72"/>
            </p:custDataLst>
          </p:nvPr>
        </p:nvSpPr>
        <p:spPr bwMode="gray">
          <a:xfrm>
            <a:off x="8459787" y="58102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B890C15-41BA-433C-BFDD-D3BECA3932A4}" type="datetime'''''''''3''8''''''4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384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5" name="Rechteck 124"/>
          <p:cNvSpPr/>
          <p:nvPr>
            <p:custDataLst>
              <p:tags r:id="rId73"/>
            </p:custDataLst>
          </p:nvPr>
        </p:nvSpPr>
        <p:spPr bwMode="auto">
          <a:xfrm>
            <a:off x="8032750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1C46899-0D1B-4FD3-8138-04FBBB1D48DC}" type="datetime'''''''''''''''''''''''''''''''''N''''''o''''''''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8" name="Rechteck 127"/>
          <p:cNvSpPr/>
          <p:nvPr>
            <p:custDataLst>
              <p:tags r:id="rId74"/>
            </p:custDataLst>
          </p:nvPr>
        </p:nvSpPr>
        <p:spPr bwMode="gray">
          <a:xfrm>
            <a:off x="8026400" y="57483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41F3F3F-CA35-4691-B089-451AC940CDC4}" type="datetime'''''''4''''''''8''''''''''''''''0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1" name="Rechteck 120"/>
          <p:cNvSpPr/>
          <p:nvPr>
            <p:custDataLst>
              <p:tags r:id="rId75"/>
            </p:custDataLst>
          </p:nvPr>
        </p:nvSpPr>
        <p:spPr bwMode="auto">
          <a:xfrm>
            <a:off x="7615237" y="626586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5BA52CF-6D3D-4B5D-89E2-3A39D7E84ABE}" type="datetime'''''''''''''''''''''O''''''''''''''''''''''''''ct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2" name="Rechteck 131"/>
          <p:cNvSpPr/>
          <p:nvPr>
            <p:custDataLst>
              <p:tags r:id="rId76"/>
            </p:custDataLst>
          </p:nvPr>
        </p:nvSpPr>
        <p:spPr bwMode="gray">
          <a:xfrm>
            <a:off x="7593012" y="56816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3B7D05D-90F4-480A-9C81-F9A9745FFF44}" type="datetime'''''5''''''''''''''''''7''''''6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576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0" name="Rechteck 119"/>
          <p:cNvSpPr/>
          <p:nvPr>
            <p:custDataLst>
              <p:tags r:id="rId77"/>
            </p:custDataLst>
          </p:nvPr>
        </p:nvSpPr>
        <p:spPr bwMode="auto">
          <a:xfrm>
            <a:off x="7170737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BA3771F-AD6E-4A12-AB4E-F63BF6CF486D}" type="datetime'''S''''''''''''''''''e''''''''''''''p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0" name="Rechteck 129"/>
          <p:cNvSpPr/>
          <p:nvPr>
            <p:custDataLst>
              <p:tags r:id="rId78"/>
            </p:custDataLst>
          </p:nvPr>
        </p:nvSpPr>
        <p:spPr bwMode="gray">
          <a:xfrm>
            <a:off x="7164387" y="56149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C01A582-3289-4A38-A300-6FA0456B3EED}" type="datetime'''''''''''''''''''''''''''''''''''''67''''''''''''''2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672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3" name="Rechteck 122"/>
          <p:cNvSpPr/>
          <p:nvPr>
            <p:custDataLst>
              <p:tags r:id="rId79"/>
            </p:custDataLst>
          </p:nvPr>
        </p:nvSpPr>
        <p:spPr bwMode="auto">
          <a:xfrm>
            <a:off x="6737350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DAFC344-369C-42BE-AE2E-BC5C1DB69FF3}" type="datetime'''''''''''A''ug''''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7" name="Rechteck 126"/>
          <p:cNvSpPr/>
          <p:nvPr>
            <p:custDataLst>
              <p:tags r:id="rId80"/>
            </p:custDataLst>
          </p:nvPr>
        </p:nvSpPr>
        <p:spPr bwMode="gray">
          <a:xfrm>
            <a:off x="6731000" y="55530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B256976-4754-45A2-8C94-B1AEA48AC39A}" type="datetime'''''''''''''''''''''''''''''7''''''''''68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768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1" name="Rechteck 130"/>
          <p:cNvSpPr/>
          <p:nvPr>
            <p:custDataLst>
              <p:tags r:id="rId81"/>
            </p:custDataLst>
          </p:nvPr>
        </p:nvSpPr>
        <p:spPr bwMode="auto">
          <a:xfrm>
            <a:off x="6342062" y="626586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28BA0BD-5B4D-43D4-AA3F-E69FF61011A5}" type="datetime'''''''''''''''''''''''''''''''''J''''''''''''''u''''''l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5" name="Rechteck 134"/>
          <p:cNvSpPr/>
          <p:nvPr>
            <p:custDataLst>
              <p:tags r:id="rId82"/>
            </p:custDataLst>
          </p:nvPr>
        </p:nvSpPr>
        <p:spPr bwMode="gray">
          <a:xfrm>
            <a:off x="6297612" y="56054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567D933-8ED1-4A07-AB05-1600FEE208CB}" type="datetime'''''''6''9''''''''''''''''''''''''''''''1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691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4" name="Rechteck 133"/>
          <p:cNvSpPr/>
          <p:nvPr>
            <p:custDataLst>
              <p:tags r:id="rId83"/>
            </p:custDataLst>
          </p:nvPr>
        </p:nvSpPr>
        <p:spPr bwMode="auto">
          <a:xfrm>
            <a:off x="5888037" y="62658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A255539-C160-4900-96BA-0EA6017929D2}" type="datetime'''''''''''''''''''''J''''u''''''''''n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4" name="Rechteck 123"/>
          <p:cNvSpPr/>
          <p:nvPr>
            <p:custDataLst>
              <p:tags r:id="rId84"/>
            </p:custDataLst>
          </p:nvPr>
        </p:nvSpPr>
        <p:spPr bwMode="gray">
          <a:xfrm>
            <a:off x="5868987" y="56435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F944044-8C4A-46C1-9BB8-8BB267441302}" type="datetime'''''''''''''''''''6''''''''''3''4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634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6" name="Rechteck 125"/>
          <p:cNvSpPr/>
          <p:nvPr>
            <p:custDataLst>
              <p:tags r:id="rId85"/>
            </p:custDataLst>
          </p:nvPr>
        </p:nvSpPr>
        <p:spPr bwMode="auto">
          <a:xfrm>
            <a:off x="5432425" y="626586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2CA3C67-251B-4E15-851C-DBC7EDB33E2A}" type="datetime'''''''M''''''''''''a''''''''''y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9" name="Rechteck 128"/>
          <p:cNvSpPr/>
          <p:nvPr>
            <p:custDataLst>
              <p:tags r:id="rId86"/>
            </p:custDataLst>
          </p:nvPr>
        </p:nvSpPr>
        <p:spPr bwMode="gray">
          <a:xfrm>
            <a:off x="5435600" y="56816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30DF6EB-31C1-4F66-B5B9-7A648F6DB543}" type="datetime'''5''''''''''''''''''''''''''''''''''''''7''''''''''6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576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8" name="Rechteck 137"/>
          <p:cNvSpPr/>
          <p:nvPr>
            <p:custDataLst>
              <p:tags r:id="rId87"/>
            </p:custDataLst>
          </p:nvPr>
        </p:nvSpPr>
        <p:spPr bwMode="auto">
          <a:xfrm>
            <a:off x="5024437" y="626586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AAA5E27-06CA-45CE-BBB5-9D38D33ADB8B}" type="datetime'''''''''''''''''''''''''''''''''''''A''''''''''''''p''''r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6" name="Rechteck 135"/>
          <p:cNvSpPr/>
          <p:nvPr>
            <p:custDataLst>
              <p:tags r:id="rId88"/>
            </p:custDataLst>
          </p:nvPr>
        </p:nvSpPr>
        <p:spPr bwMode="gray">
          <a:xfrm>
            <a:off x="5002212" y="57150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025A76B-D793-4F13-AF38-AAA36DDF2377}" type="datetime'5''''''''''''''''''''''''''2''8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528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40" name="Rechteck 139"/>
          <p:cNvSpPr/>
          <p:nvPr>
            <p:custDataLst>
              <p:tags r:id="rId89"/>
            </p:custDataLst>
          </p:nvPr>
        </p:nvSpPr>
        <p:spPr bwMode="auto">
          <a:xfrm>
            <a:off x="4583112" y="62658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D64DFDE-4A18-4B3C-96E7-3CEB2A4ED448}" type="datetime'''''''''M''''''''''''''''''''''''''''''''a''''''''r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7" name="Rechteck 136"/>
          <p:cNvSpPr/>
          <p:nvPr>
            <p:custDataLst>
              <p:tags r:id="rId90"/>
            </p:custDataLst>
          </p:nvPr>
        </p:nvSpPr>
        <p:spPr bwMode="gray">
          <a:xfrm>
            <a:off x="4573587" y="57483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09A1FE5-123C-430D-9CAE-10C2C8392FB6}" type="datetime'''''''''''''''''''''''''''''''4''8''''''0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42" name="Rechteck 141"/>
          <p:cNvSpPr/>
          <p:nvPr>
            <p:custDataLst>
              <p:tags r:id="rId91"/>
            </p:custDataLst>
          </p:nvPr>
        </p:nvSpPr>
        <p:spPr bwMode="auto">
          <a:xfrm>
            <a:off x="4149725" y="62658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F867E16-65FC-4F64-B6EA-A2EEC4222CBB}" type="datetime'Fe''''''''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9" name="Rechteck 138"/>
          <p:cNvSpPr/>
          <p:nvPr>
            <p:custDataLst>
              <p:tags r:id="rId92"/>
            </p:custDataLst>
          </p:nvPr>
        </p:nvSpPr>
        <p:spPr bwMode="gray">
          <a:xfrm>
            <a:off x="4140200" y="57769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F82645F-A2B0-4FC6-AFE9-8B36C5D64C1B}" type="datetime'''4''''''''''''''''''''3''''''''''''''''''''''''''''2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432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2" name="Rechteck 121"/>
          <p:cNvSpPr/>
          <p:nvPr>
            <p:custDataLst>
              <p:tags r:id="rId93"/>
            </p:custDataLst>
          </p:nvPr>
        </p:nvSpPr>
        <p:spPr bwMode="auto">
          <a:xfrm>
            <a:off x="3725862" y="62658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BF5A234-6996-42DD-9921-BCDB21B44743}" type="datetime'''J''''an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1" name="Rechteck 140"/>
          <p:cNvSpPr/>
          <p:nvPr>
            <p:custDataLst>
              <p:tags r:id="rId94"/>
            </p:custDataLst>
          </p:nvPr>
        </p:nvSpPr>
        <p:spPr bwMode="gray">
          <a:xfrm>
            <a:off x="3706812" y="58102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504D6B5-47F9-4887-972C-FB350A089824}" type="datetime'3''''''''''''''''''''''''8''''''4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384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Objekt 4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075" name="think-cell Slide" r:id="rId96" imgW="0" imgH="0" progId="TCLayout.ActiveDocument.1">
              <p:embed/>
            </p:oleObj>
          </a:graphicData>
        </a:graphic>
      </p:graphicFrame>
      <p:sp>
        <p:nvSpPr>
          <p:cNvPr id="28" name="Rechteck 27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3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6" name="Rechteck 5"/>
          <p:cNvSpPr/>
          <p:nvPr>
            <p:custDataLst>
              <p:tags r:id="rId4"/>
            </p:custDataLst>
          </p:nvPr>
        </p:nvSpPr>
        <p:spPr>
          <a:xfrm>
            <a:off x="714348" y="1643050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/>
              <a:t>Reissdorf</a:t>
            </a:r>
            <a:endParaRPr lang="en-GB" sz="1400" dirty="0"/>
          </a:p>
        </p:txBody>
      </p:sp>
      <p:sp>
        <p:nvSpPr>
          <p:cNvPr id="17" name="Rechteck 16"/>
          <p:cNvSpPr/>
          <p:nvPr>
            <p:custDataLst>
              <p:tags r:id="rId5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>
            <p:custDataLst>
              <p:tags r:id="rId6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>
            <p:custDataLst>
              <p:tags r:id="rId7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hteck 15"/>
          <p:cNvSpPr/>
          <p:nvPr>
            <p:custDataLst>
              <p:tags r:id="rId8"/>
            </p:custDataLst>
          </p:nvPr>
        </p:nvSpPr>
        <p:spPr>
          <a:xfrm rot="16200000">
            <a:off x="-2000296" y="3857628"/>
            <a:ext cx="485778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2"/>
                </a:solidFill>
              </a:rPr>
              <a:t>Kölsch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23" name="Rechteck 22"/>
          <p:cNvSpPr/>
          <p:nvPr>
            <p:custDataLst>
              <p:tags r:id="rId9"/>
            </p:custDataLst>
          </p:nvPr>
        </p:nvSpPr>
        <p:spPr>
          <a:xfrm>
            <a:off x="714348" y="1928802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/>
          <p:cNvSpPr/>
          <p:nvPr>
            <p:custDataLst>
              <p:tags r:id="rId10"/>
            </p:custDataLst>
          </p:nvPr>
        </p:nvSpPr>
        <p:spPr>
          <a:xfrm>
            <a:off x="714348" y="3286124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Gaffel</a:t>
            </a:r>
            <a:endParaRPr lang="en-GB" sz="1400" dirty="0"/>
          </a:p>
        </p:txBody>
      </p:sp>
      <p:sp>
        <p:nvSpPr>
          <p:cNvPr id="25" name="Rechteck 24"/>
          <p:cNvSpPr/>
          <p:nvPr>
            <p:custDataLst>
              <p:tags r:id="rId11"/>
            </p:custDataLst>
          </p:nvPr>
        </p:nvSpPr>
        <p:spPr>
          <a:xfrm>
            <a:off x="714348" y="3571876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>
            <p:custDataLst>
              <p:tags r:id="rId12"/>
            </p:custDataLst>
          </p:nvPr>
        </p:nvSpPr>
        <p:spPr>
          <a:xfrm>
            <a:off x="714348" y="4929198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Früh</a:t>
            </a:r>
            <a:endParaRPr lang="en-GB" sz="1400" dirty="0"/>
          </a:p>
        </p:txBody>
      </p:sp>
      <p:sp>
        <p:nvSpPr>
          <p:cNvPr id="27" name="Rechteck 26"/>
          <p:cNvSpPr/>
          <p:nvPr>
            <p:custDataLst>
              <p:tags r:id="rId13"/>
            </p:custDataLst>
          </p:nvPr>
        </p:nvSpPr>
        <p:spPr>
          <a:xfrm>
            <a:off x="714348" y="5214950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9" name="Objekt 28"/>
          <p:cNvGraphicFramePr>
            <a:graphicFrameLocks noChangeAspect="1"/>
          </p:cNvGraphicFramePr>
          <p:nvPr/>
        </p:nvGraphicFramePr>
        <p:xfrm>
          <a:off x="2989262" y="1517650"/>
          <a:ext cx="5934151" cy="1590751"/>
        </p:xfrm>
        <a:graphic>
          <a:graphicData uri="http://schemas.openxmlformats.org/presentationml/2006/ole">
            <p:oleObj spid="_x0000_s3074" name="Microsoft Graph-Diagramm" r:id="rId97" imgW="5934151" imgH="1590751" progId="MSGraph.Chart.8">
              <p:embed followColorScheme="full"/>
            </p:oleObj>
          </a:graphicData>
        </a:graphic>
      </p:graphicFrame>
      <p:sp>
        <p:nvSpPr>
          <p:cNvPr id="81" name="Rechteck 80"/>
          <p:cNvSpPr/>
          <p:nvPr>
            <p:custDataLst>
              <p:tags r:id="rId14"/>
            </p:custDataLst>
          </p:nvPr>
        </p:nvSpPr>
        <p:spPr bwMode="auto">
          <a:xfrm>
            <a:off x="7167562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BFBD7DA-BDA7-451B-B194-3AF75AA4D9FE}" type="datetime'''''''''''''S''''''''''''''e''''''''''''''''''''''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2" name="Rechteck 81"/>
          <p:cNvSpPr/>
          <p:nvPr>
            <p:custDataLst>
              <p:tags r:id="rId15"/>
            </p:custDataLst>
          </p:nvPr>
        </p:nvSpPr>
        <p:spPr bwMode="auto">
          <a:xfrm>
            <a:off x="7612062" y="2952750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1274DC5-D95D-4F4B-A587-BF9459C5C57D}" type="datetime'''O''''''''''''''''''''''''''''''ct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3" name="Rechteck 72"/>
          <p:cNvSpPr/>
          <p:nvPr>
            <p:custDataLst>
              <p:tags r:id="rId16"/>
            </p:custDataLst>
          </p:nvPr>
        </p:nvSpPr>
        <p:spPr bwMode="auto">
          <a:xfrm>
            <a:off x="3722687" y="2952750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3146374-DB9E-4E83-A7A6-74F9BDE8C0F4}" type="datetime'''J''''''''''''''''''''a''''''''''''''''''''''n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0" name="Rechteck 79"/>
          <p:cNvSpPr/>
          <p:nvPr>
            <p:custDataLst>
              <p:tags r:id="rId17"/>
            </p:custDataLst>
          </p:nvPr>
        </p:nvSpPr>
        <p:spPr bwMode="auto">
          <a:xfrm>
            <a:off x="6734175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AC8691D-1C34-48F7-ADDD-0F36B8F783BA}" type="datetime'Au''''''''''''''''''''''''''''''''''g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6" name="Rechteck 65"/>
          <p:cNvSpPr/>
          <p:nvPr>
            <p:custDataLst>
              <p:tags r:id="rId18"/>
            </p:custDataLst>
          </p:nvPr>
        </p:nvSpPr>
        <p:spPr bwMode="gray">
          <a:xfrm>
            <a:off x="5802312" y="233045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2339BF0-0C9B-461D-B119-E07D1D6FE48C}" type="datetime'''''''''''1''''''''''.''1''''''''8''''''''''''''''''''8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1.188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83" name="Rechteck 82"/>
          <p:cNvSpPr/>
          <p:nvPr>
            <p:custDataLst>
              <p:tags r:id="rId19"/>
            </p:custDataLst>
          </p:nvPr>
        </p:nvSpPr>
        <p:spPr bwMode="auto">
          <a:xfrm>
            <a:off x="8029575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667CA38-EC37-4770-940B-87BC79BBB9AC}" type="datetime'N''''''''''''''''o''''''''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7" name="Rechteck 76"/>
          <p:cNvSpPr/>
          <p:nvPr>
            <p:custDataLst>
              <p:tags r:id="rId20"/>
            </p:custDataLst>
          </p:nvPr>
        </p:nvSpPr>
        <p:spPr bwMode="auto">
          <a:xfrm>
            <a:off x="5429250" y="2952750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8E02B67-D7DB-4E3F-9563-5369BC348B5B}" type="datetime'''''''''''''''''M''''''''''''a''y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8" name="Rechteck 67"/>
          <p:cNvSpPr/>
          <p:nvPr>
            <p:custDataLst>
              <p:tags r:id="rId21"/>
            </p:custDataLst>
          </p:nvPr>
        </p:nvSpPr>
        <p:spPr bwMode="gray">
          <a:xfrm>
            <a:off x="6664325" y="2239962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2856C08-F376-40A0-973D-45DCBD16B3E6}" type="datetime'''''''1''.''''''''4''''''''4''''''''0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1.440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1" name="Rechteck 70"/>
          <p:cNvSpPr/>
          <p:nvPr>
            <p:custDataLst>
              <p:tags r:id="rId22"/>
            </p:custDataLst>
          </p:nvPr>
        </p:nvSpPr>
        <p:spPr bwMode="gray">
          <a:xfrm>
            <a:off x="8023225" y="24352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26E658A-0E3F-47E9-9FF7-6307D7B193F0}" type="datetime'''''''''''9''''''0''''''''''''''''''''''''''0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900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5" name="Rechteck 64"/>
          <p:cNvSpPr/>
          <p:nvPr>
            <p:custDataLst>
              <p:tags r:id="rId23"/>
            </p:custDataLst>
          </p:nvPr>
        </p:nvSpPr>
        <p:spPr bwMode="gray">
          <a:xfrm>
            <a:off x="5368925" y="236855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B173D35-DC66-4206-B5B6-67619E5B2F01}" type="datetime'1.''''''0''''''''''''''''''8''''''''''''0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1.080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9" name="Rechteck 68"/>
          <p:cNvSpPr/>
          <p:nvPr>
            <p:custDataLst>
              <p:tags r:id="rId24"/>
            </p:custDataLst>
          </p:nvPr>
        </p:nvSpPr>
        <p:spPr bwMode="gray">
          <a:xfrm>
            <a:off x="7097712" y="2301875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7AA742C-D88E-4476-AC9C-5C0CD733C3D6}" type="datetime'''''''''''''''''1''''''''''''''''.''''26''''0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1.260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9" name="Rechteck 78"/>
          <p:cNvSpPr/>
          <p:nvPr>
            <p:custDataLst>
              <p:tags r:id="rId25"/>
            </p:custDataLst>
          </p:nvPr>
        </p:nvSpPr>
        <p:spPr bwMode="auto">
          <a:xfrm>
            <a:off x="6338887" y="2952750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FD6152E-CE48-4B3B-BD84-503552691248}" type="datetime'''''''''''''''J''u''''''''''''''''''''''''''''''''''''''''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0" name="Rechteck 69"/>
          <p:cNvSpPr/>
          <p:nvPr>
            <p:custDataLst>
              <p:tags r:id="rId26"/>
            </p:custDataLst>
          </p:nvPr>
        </p:nvSpPr>
        <p:spPr bwMode="gray">
          <a:xfrm>
            <a:off x="7526337" y="236855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0C7FC14-AB4C-4B2D-8A31-F270F12A0097}" type="datetime'''''''1.''''''0''''''''''''''''''''8''''''''''''''0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1.080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84" name="Rechteck 83"/>
          <p:cNvSpPr/>
          <p:nvPr>
            <p:custDataLst>
              <p:tags r:id="rId27"/>
            </p:custDataLst>
          </p:nvPr>
        </p:nvSpPr>
        <p:spPr bwMode="auto">
          <a:xfrm>
            <a:off x="8462962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CCC1874-33F0-4AA6-8455-930C889BF97E}" type="datetime'''''''''''''''''''''''''''''''''D''e''''''''c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8" name="Rechteck 77"/>
          <p:cNvSpPr/>
          <p:nvPr>
            <p:custDataLst>
              <p:tags r:id="rId28"/>
            </p:custDataLst>
          </p:nvPr>
        </p:nvSpPr>
        <p:spPr bwMode="auto">
          <a:xfrm>
            <a:off x="5884862" y="2952750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8543CFC-402A-483F-BAC0-4079D24A0407}" type="datetime'J''u''''''''''''''''''''''''''''''n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7" name="Rechteck 66"/>
          <p:cNvSpPr/>
          <p:nvPr>
            <p:custDataLst>
              <p:tags r:id="rId29"/>
            </p:custDataLst>
          </p:nvPr>
        </p:nvSpPr>
        <p:spPr bwMode="gray">
          <a:xfrm>
            <a:off x="6230937" y="229235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02D4813-B66C-4A7D-90D2-8479F6D63337}" type="datetime'1.''''''''''''''''2''''''''9''''''''''''''''''6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1.296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4" name="Rechteck 63"/>
          <p:cNvSpPr/>
          <p:nvPr>
            <p:custDataLst>
              <p:tags r:id="rId30"/>
            </p:custDataLst>
          </p:nvPr>
        </p:nvSpPr>
        <p:spPr bwMode="gray">
          <a:xfrm>
            <a:off x="4999037" y="24018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6A35302-7946-43DB-A1B1-473A8E0F3E2B}" type="datetime'''''''''''''9''''''''9''''''''0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990</a:t>
            </a:fld>
            <a:endParaRPr lang="en-GB" sz="1200" dirty="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3" name="Rechteck 62"/>
          <p:cNvSpPr/>
          <p:nvPr>
            <p:custDataLst>
              <p:tags r:id="rId31"/>
            </p:custDataLst>
          </p:nvPr>
        </p:nvSpPr>
        <p:spPr bwMode="gray">
          <a:xfrm>
            <a:off x="4570412" y="24352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D43DEDF-F767-407C-BABF-43EE567C4C6C}" type="datetime'''9''''''''0''0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900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6" name="Rechteck 75"/>
          <p:cNvSpPr/>
          <p:nvPr>
            <p:custDataLst>
              <p:tags r:id="rId32"/>
            </p:custDataLst>
          </p:nvPr>
        </p:nvSpPr>
        <p:spPr bwMode="auto">
          <a:xfrm>
            <a:off x="5021262" y="2952750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391F279-5598-4D10-9FDA-45950D1E374F}" type="datetime'''''''''''A''p''''r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2" name="Rechteck 61"/>
          <p:cNvSpPr/>
          <p:nvPr>
            <p:custDataLst>
              <p:tags r:id="rId33"/>
            </p:custDataLst>
          </p:nvPr>
        </p:nvSpPr>
        <p:spPr bwMode="gray">
          <a:xfrm>
            <a:off x="4137025" y="24638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5DF6915-9CD0-473A-8EFD-631461B44F36}" type="datetime'''8''1''''''''''''''''''''''''''''''''''''''''''0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810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5" name="Rechteck 74"/>
          <p:cNvSpPr/>
          <p:nvPr>
            <p:custDataLst>
              <p:tags r:id="rId34"/>
            </p:custDataLst>
          </p:nvPr>
        </p:nvSpPr>
        <p:spPr bwMode="auto">
          <a:xfrm>
            <a:off x="4579937" y="2952750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BFAF943-109A-4837-A6A2-4DBBD988B4D1}" type="datetime'''''''''''''''''''''''Ma''r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1" name="Rechteck 60"/>
          <p:cNvSpPr/>
          <p:nvPr>
            <p:custDataLst>
              <p:tags r:id="rId35"/>
            </p:custDataLst>
          </p:nvPr>
        </p:nvSpPr>
        <p:spPr bwMode="gray">
          <a:xfrm>
            <a:off x="3703637" y="24971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F2C0AD4-8C3D-4AE3-B8D1-2A480B5990A7}" type="datetime'''''''''''''''''''''''''''''''''''''7''''2''''''''''''0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4" name="Rechteck 73"/>
          <p:cNvSpPr/>
          <p:nvPr>
            <p:custDataLst>
              <p:tags r:id="rId36"/>
            </p:custDataLst>
          </p:nvPr>
        </p:nvSpPr>
        <p:spPr bwMode="auto">
          <a:xfrm>
            <a:off x="4146550" y="2952750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BE3D5C4-E53D-48D2-8348-E63160BE4E68}" type="datetime'''F''''e''''''''''''''''''''''b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2" name="Rechteck 71"/>
          <p:cNvSpPr/>
          <p:nvPr>
            <p:custDataLst>
              <p:tags r:id="rId37"/>
            </p:custDataLst>
          </p:nvPr>
        </p:nvSpPr>
        <p:spPr bwMode="gray">
          <a:xfrm>
            <a:off x="8456612" y="24971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AD5EBBD-51DC-40EA-B59D-446E700BC832}" type="datetime'''''''''''''''''''''''''''7''''''2''''0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0" name="Rechteck 89"/>
          <p:cNvSpPr/>
          <p:nvPr>
            <p:custDataLst>
              <p:tags r:id="rId38"/>
            </p:custDataLst>
          </p:nvPr>
        </p:nvSpPr>
        <p:spPr bwMode="auto">
          <a:xfrm>
            <a:off x="2460625" y="1673225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5" name="Rechteck 84"/>
          <p:cNvSpPr/>
          <p:nvPr>
            <p:custDataLst>
              <p:tags r:id="rId39"/>
            </p:custDataLst>
          </p:nvPr>
        </p:nvSpPr>
        <p:spPr>
          <a:xfrm>
            <a:off x="2357422" y="1643050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hteck 90"/>
          <p:cNvSpPr/>
          <p:nvPr>
            <p:custDataLst>
              <p:tags r:id="rId40"/>
            </p:custDataLst>
          </p:nvPr>
        </p:nvSpPr>
        <p:spPr>
          <a:xfrm>
            <a:off x="2357422" y="3286124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hteck 91"/>
          <p:cNvSpPr/>
          <p:nvPr>
            <p:custDataLst>
              <p:tags r:id="rId41"/>
            </p:custDataLst>
          </p:nvPr>
        </p:nvSpPr>
        <p:spPr>
          <a:xfrm>
            <a:off x="2357422" y="4929198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93" name="Objekt 92"/>
          <p:cNvGraphicFramePr>
            <a:graphicFrameLocks noChangeAspect="1"/>
          </p:cNvGraphicFramePr>
          <p:nvPr/>
        </p:nvGraphicFramePr>
        <p:xfrm>
          <a:off x="2989262" y="3173412"/>
          <a:ext cx="5934151" cy="1590751"/>
        </p:xfrm>
        <a:graphic>
          <a:graphicData uri="http://schemas.openxmlformats.org/presentationml/2006/ole">
            <p:oleObj spid="_x0000_s3076" name="Microsoft Graph-Diagramm" r:id="rId98" imgW="5934151" imgH="1590751" progId="MSGraph.Chart.8">
              <p:embed followColorScheme="full"/>
            </p:oleObj>
          </a:graphicData>
        </a:graphic>
      </p:graphicFrame>
      <p:sp>
        <p:nvSpPr>
          <p:cNvPr id="112" name="Rechteck 111"/>
          <p:cNvSpPr/>
          <p:nvPr>
            <p:custDataLst>
              <p:tags r:id="rId42"/>
            </p:custDataLst>
          </p:nvPr>
        </p:nvSpPr>
        <p:spPr bwMode="auto">
          <a:xfrm>
            <a:off x="5021262" y="460851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0B8B838-96C9-4887-A918-DB5D4B79C351}" type="datetime'''Ap''''''''''''r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0" name="Rechteck 109"/>
          <p:cNvSpPr/>
          <p:nvPr>
            <p:custDataLst>
              <p:tags r:id="rId43"/>
            </p:custDataLst>
          </p:nvPr>
        </p:nvSpPr>
        <p:spPr bwMode="gray">
          <a:xfrm>
            <a:off x="4999037" y="41290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FD1B6F4-1D4A-442E-91A2-E97179EA42A1}" type="datetime'''''''''''''''''''79''''''''''''''''''''''''''''2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792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14" name="Rechteck 113"/>
          <p:cNvSpPr/>
          <p:nvPr>
            <p:custDataLst>
              <p:tags r:id="rId44"/>
            </p:custDataLst>
          </p:nvPr>
        </p:nvSpPr>
        <p:spPr bwMode="auto">
          <a:xfrm>
            <a:off x="4579937" y="46085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338B5F0-48F0-438A-9531-1C446BB02142}" type="datetime'''M''''''a''r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1" name="Rechteck 110"/>
          <p:cNvSpPr/>
          <p:nvPr>
            <p:custDataLst>
              <p:tags r:id="rId45"/>
            </p:custDataLst>
          </p:nvPr>
        </p:nvSpPr>
        <p:spPr bwMode="gray">
          <a:xfrm>
            <a:off x="4570412" y="41529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D065291-1F6A-492F-BEE3-AFFC708337A8}" type="datetime'''''''''''''''''''''''''7''''''''''''''''''''''''''''''''2''0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16" name="Rechteck 115"/>
          <p:cNvSpPr/>
          <p:nvPr>
            <p:custDataLst>
              <p:tags r:id="rId46"/>
            </p:custDataLst>
          </p:nvPr>
        </p:nvSpPr>
        <p:spPr bwMode="auto">
          <a:xfrm>
            <a:off x="4146550" y="46085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A843B1-16DE-4538-BACC-855C0562EB5F}" type="datetime'Fe''''''''''''''''''''b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3" name="Rechteck 112"/>
          <p:cNvSpPr/>
          <p:nvPr>
            <p:custDataLst>
              <p:tags r:id="rId47"/>
            </p:custDataLst>
          </p:nvPr>
        </p:nvSpPr>
        <p:spPr bwMode="gray">
          <a:xfrm>
            <a:off x="4137025" y="41814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EE6D115-F1CF-4481-9CB6-6EE75ACF6DA0}" type="datetime'''''''''''''''6''''''4''''''''''''8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648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6" name="Rechteck 95"/>
          <p:cNvSpPr/>
          <p:nvPr>
            <p:custDataLst>
              <p:tags r:id="rId48"/>
            </p:custDataLst>
          </p:nvPr>
        </p:nvSpPr>
        <p:spPr bwMode="auto">
          <a:xfrm>
            <a:off x="3722687" y="46085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0999A70-46C0-4D45-976F-0C82574B2022}" type="datetime'''''''''''''''J''a''''n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5" name="Rechteck 114"/>
          <p:cNvSpPr/>
          <p:nvPr>
            <p:custDataLst>
              <p:tags r:id="rId49"/>
            </p:custDataLst>
          </p:nvPr>
        </p:nvSpPr>
        <p:spPr bwMode="gray">
          <a:xfrm>
            <a:off x="3703637" y="42052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DC867FA-4879-4101-8DFF-3BFF1D83A005}" type="datetime'''''''''''5''''''''''7''''''''''''''6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576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2" name="Rechteck 101"/>
          <p:cNvSpPr/>
          <p:nvPr>
            <p:custDataLst>
              <p:tags r:id="rId50"/>
            </p:custDataLst>
          </p:nvPr>
        </p:nvSpPr>
        <p:spPr bwMode="gray">
          <a:xfrm>
            <a:off x="8023225" y="41529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815503C-3119-43BC-8BEF-94A6924C8F06}" type="datetime'''''''''''7''2''''''''''''''0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9" name="Rechteck 98"/>
          <p:cNvSpPr/>
          <p:nvPr>
            <p:custDataLst>
              <p:tags r:id="rId51"/>
            </p:custDataLst>
          </p:nvPr>
        </p:nvSpPr>
        <p:spPr bwMode="auto">
          <a:xfrm>
            <a:off x="8029575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3398960-81F7-405A-9FD7-BD340730E703}" type="datetime'''''''''''N''''''''''''''''''''''''''o''''''v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7" name="Rechteck 116"/>
          <p:cNvSpPr/>
          <p:nvPr>
            <p:custDataLst>
              <p:tags r:id="rId52"/>
            </p:custDataLst>
          </p:nvPr>
        </p:nvSpPr>
        <p:spPr bwMode="gray">
          <a:xfrm>
            <a:off x="8456612" y="42052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9CBFE3B-ADB1-412B-916E-2578EA7092B4}" type="datetime'''''''57''''''''''''''''6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576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7" name="Rechteck 106"/>
          <p:cNvSpPr/>
          <p:nvPr>
            <p:custDataLst>
              <p:tags r:id="rId53"/>
            </p:custDataLst>
          </p:nvPr>
        </p:nvSpPr>
        <p:spPr bwMode="auto">
          <a:xfrm>
            <a:off x="8462962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52334B7-B4C7-4C0A-882F-D04D526BDBFE}" type="datetime'''D''''''''''''''''''''''''''''''''''''''''''e''c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8" name="Rechteck 117"/>
          <p:cNvSpPr/>
          <p:nvPr>
            <p:custDataLst>
              <p:tags r:id="rId54"/>
            </p:custDataLst>
          </p:nvPr>
        </p:nvSpPr>
        <p:spPr bwMode="auto">
          <a:xfrm>
            <a:off x="2460625" y="3328987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95" name="Rechteck 94"/>
          <p:cNvSpPr/>
          <p:nvPr>
            <p:custDataLst>
              <p:tags r:id="rId55"/>
            </p:custDataLst>
          </p:nvPr>
        </p:nvSpPr>
        <p:spPr bwMode="auto">
          <a:xfrm>
            <a:off x="7612062" y="460851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0CDAEBE-DF37-4373-B702-06AE922BD6FC}" type="datetime'''''''''''''''''''''''''O''''''''''''c''''''''''''''t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6" name="Rechteck 105"/>
          <p:cNvSpPr/>
          <p:nvPr>
            <p:custDataLst>
              <p:tags r:id="rId56"/>
            </p:custDataLst>
          </p:nvPr>
        </p:nvSpPr>
        <p:spPr bwMode="gray">
          <a:xfrm>
            <a:off x="7589837" y="41005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2B98D09-013D-42C7-90DA-8F02C04AE92B}" type="datetime'''''8''''''''''''''''''6''''''''''4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864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4" name="Rechteck 93"/>
          <p:cNvSpPr/>
          <p:nvPr>
            <p:custDataLst>
              <p:tags r:id="rId57"/>
            </p:custDataLst>
          </p:nvPr>
        </p:nvSpPr>
        <p:spPr bwMode="auto">
          <a:xfrm>
            <a:off x="7167562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F318DFD-9ABE-4A2A-BC00-9F75DCC1C399}" type="datetime'''''''''S''''''''''''''''''''''''''''''''''''''''''''ep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4" name="Rechteck 103"/>
          <p:cNvSpPr/>
          <p:nvPr>
            <p:custDataLst>
              <p:tags r:id="rId58"/>
            </p:custDataLst>
          </p:nvPr>
        </p:nvSpPr>
        <p:spPr bwMode="gray">
          <a:xfrm>
            <a:off x="7097712" y="4048125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1F46640-4EDE-4C50-944A-2DE82EC31806}" type="datetime'''''''''''''''''''1''''''''.''''0''08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1.008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7" name="Rechteck 96"/>
          <p:cNvSpPr/>
          <p:nvPr>
            <p:custDataLst>
              <p:tags r:id="rId59"/>
            </p:custDataLst>
          </p:nvPr>
        </p:nvSpPr>
        <p:spPr bwMode="auto">
          <a:xfrm>
            <a:off x="6734175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DD899C1-3170-4895-BB13-C5187B738B6D}" type="datetime'''''''''''''Au''''''''g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1" name="Rechteck 100"/>
          <p:cNvSpPr/>
          <p:nvPr>
            <p:custDataLst>
              <p:tags r:id="rId60"/>
            </p:custDataLst>
          </p:nvPr>
        </p:nvSpPr>
        <p:spPr bwMode="gray">
          <a:xfrm>
            <a:off x="6664325" y="3995737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1E6D42A-349D-4923-B997-BBF570E243CD}" type="datetime'''''''''''''''''''1''''''''''''.''15''''''2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1.152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5" name="Rechteck 104"/>
          <p:cNvSpPr/>
          <p:nvPr>
            <p:custDataLst>
              <p:tags r:id="rId61"/>
            </p:custDataLst>
          </p:nvPr>
        </p:nvSpPr>
        <p:spPr bwMode="auto">
          <a:xfrm>
            <a:off x="6338887" y="460851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00BD283-D62E-48AC-B6F4-1DDD9C475578}" type="datetime'J''''''''''''''''''u''''''''''''l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9" name="Rechteck 108"/>
          <p:cNvSpPr/>
          <p:nvPr>
            <p:custDataLst>
              <p:tags r:id="rId62"/>
            </p:custDataLst>
          </p:nvPr>
        </p:nvSpPr>
        <p:spPr bwMode="gray">
          <a:xfrm>
            <a:off x="6230937" y="403860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174A7DC-5211-4E49-ABF4-57437D92C0D0}" type="datetime'''''''''''''1''''''.''''''''''''0''''''''3''''''''''''7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1.037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8" name="Rechteck 107"/>
          <p:cNvSpPr/>
          <p:nvPr>
            <p:custDataLst>
              <p:tags r:id="rId63"/>
            </p:custDataLst>
          </p:nvPr>
        </p:nvSpPr>
        <p:spPr bwMode="auto">
          <a:xfrm>
            <a:off x="5884862" y="46085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234E477-99E7-4BFD-BA55-224327E55E70}" type="datetime'''''''''''''''''''J''''''''''''''''''''''''''''u''''''''n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98" name="Rechteck 97"/>
          <p:cNvSpPr/>
          <p:nvPr>
            <p:custDataLst>
              <p:tags r:id="rId64"/>
            </p:custDataLst>
          </p:nvPr>
        </p:nvSpPr>
        <p:spPr bwMode="gray">
          <a:xfrm>
            <a:off x="5865812" y="40719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7C2F40F-21B5-4424-B5BB-188DF395F261}" type="datetime'''9''''''''''''5''''''''''0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950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0" name="Rechteck 99"/>
          <p:cNvSpPr/>
          <p:nvPr>
            <p:custDataLst>
              <p:tags r:id="rId65"/>
            </p:custDataLst>
          </p:nvPr>
        </p:nvSpPr>
        <p:spPr bwMode="auto">
          <a:xfrm>
            <a:off x="5429250" y="460851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CA30827-F517-42EA-8FB6-BF507302DC6A}" type="datetime'''''''M''''ay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3" name="Rechteck 102"/>
          <p:cNvSpPr/>
          <p:nvPr>
            <p:custDataLst>
              <p:tags r:id="rId66"/>
            </p:custDataLst>
          </p:nvPr>
        </p:nvSpPr>
        <p:spPr bwMode="gray">
          <a:xfrm>
            <a:off x="5432425" y="41005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9D533E0-1ED0-45EE-AC3C-0C72800CD0E9}" type="datetime'''''''''''8''''''''''''''''''6''''''''''''''''''''''''''4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864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graphicFrame>
        <p:nvGraphicFramePr>
          <p:cNvPr id="119" name="Objekt 118"/>
          <p:cNvGraphicFramePr>
            <a:graphicFrameLocks noChangeAspect="1"/>
          </p:cNvGraphicFramePr>
          <p:nvPr/>
        </p:nvGraphicFramePr>
        <p:xfrm>
          <a:off x="2989262" y="4830763"/>
          <a:ext cx="5934151" cy="1590751"/>
        </p:xfrm>
        <a:graphic>
          <a:graphicData uri="http://schemas.openxmlformats.org/presentationml/2006/ole">
            <p:oleObj spid="_x0000_s3077" name="Microsoft Graph-Diagramm" r:id="rId99" imgW="5934151" imgH="1590751" progId="MSGraph.Chart.8">
              <p:embed followColorScheme="full"/>
            </p:oleObj>
          </a:graphicData>
        </a:graphic>
      </p:graphicFrame>
      <p:sp>
        <p:nvSpPr>
          <p:cNvPr id="144" name="Rechteck 143"/>
          <p:cNvSpPr/>
          <p:nvPr>
            <p:custDataLst>
              <p:tags r:id="rId67"/>
            </p:custDataLst>
          </p:nvPr>
        </p:nvSpPr>
        <p:spPr bwMode="auto">
          <a:xfrm>
            <a:off x="2460625" y="4986337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3" name="Rechteck 132"/>
          <p:cNvSpPr/>
          <p:nvPr>
            <p:custDataLst>
              <p:tags r:id="rId68"/>
            </p:custDataLst>
          </p:nvPr>
        </p:nvSpPr>
        <p:spPr bwMode="auto">
          <a:xfrm>
            <a:off x="8462962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D02EBAD-8367-420B-87C3-76F04E728E30}" type="datetime'''''''''''D''''''''e''''''''''''''''''''c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3" name="Rechteck 142"/>
          <p:cNvSpPr/>
          <p:nvPr>
            <p:custDataLst>
              <p:tags r:id="rId69"/>
            </p:custDataLst>
          </p:nvPr>
        </p:nvSpPr>
        <p:spPr bwMode="gray">
          <a:xfrm>
            <a:off x="8456612" y="58388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1BD16E3-0039-4795-97AD-0A0601EC1762}" type="datetime'''''''64''''''''''''''''8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648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5" name="Rechteck 124"/>
          <p:cNvSpPr/>
          <p:nvPr>
            <p:custDataLst>
              <p:tags r:id="rId70"/>
            </p:custDataLst>
          </p:nvPr>
        </p:nvSpPr>
        <p:spPr bwMode="auto">
          <a:xfrm>
            <a:off x="8029575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1C46899-0D1B-4FD3-8138-04FBBB1D48DC}" type="datetime'''''''''''''''''''''''''''''''''N''''''o''''''''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8" name="Rechteck 127"/>
          <p:cNvSpPr/>
          <p:nvPr>
            <p:custDataLst>
              <p:tags r:id="rId71"/>
            </p:custDataLst>
          </p:nvPr>
        </p:nvSpPr>
        <p:spPr bwMode="gray">
          <a:xfrm>
            <a:off x="8023225" y="57769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3A81C31-0000-46AA-B1C3-54B069AC6843}" type="datetime'''''''''''''''''''''''''''''''''8''''1''0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810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1" name="Rechteck 120"/>
          <p:cNvSpPr/>
          <p:nvPr>
            <p:custDataLst>
              <p:tags r:id="rId72"/>
            </p:custDataLst>
          </p:nvPr>
        </p:nvSpPr>
        <p:spPr bwMode="auto">
          <a:xfrm>
            <a:off x="7612062" y="626586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5BA52CF-6D3D-4B5D-89E2-3A39D7E84ABE}" type="datetime'''''''''''''''''''''O''''''''''''''''''''''''''ct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2" name="Rechteck 131"/>
          <p:cNvSpPr/>
          <p:nvPr>
            <p:custDataLst>
              <p:tags r:id="rId73"/>
            </p:custDataLst>
          </p:nvPr>
        </p:nvSpPr>
        <p:spPr bwMode="gray">
          <a:xfrm>
            <a:off x="7589837" y="57197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C0DDB41-E930-41C8-8F25-4BE126ED7887}" type="datetime'''''''''''''''''''''''9''''''''''''''''7''''''''''''''2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972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0" name="Rechteck 119"/>
          <p:cNvSpPr/>
          <p:nvPr>
            <p:custDataLst>
              <p:tags r:id="rId74"/>
            </p:custDataLst>
          </p:nvPr>
        </p:nvSpPr>
        <p:spPr bwMode="auto">
          <a:xfrm>
            <a:off x="7167562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BA3771F-AD6E-4A12-AB4E-F63BF6CF486D}" type="datetime'''S''''''''''''''''''e''''''''''''''p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0" name="Rechteck 129"/>
          <p:cNvSpPr/>
          <p:nvPr>
            <p:custDataLst>
              <p:tags r:id="rId75"/>
            </p:custDataLst>
          </p:nvPr>
        </p:nvSpPr>
        <p:spPr bwMode="gray">
          <a:xfrm>
            <a:off x="7097712" y="5662612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D5C0725-EFB9-4074-909D-85D6F25FE84E}" type="datetime'''''1''.''''''''1''34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1.134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3" name="Rechteck 122"/>
          <p:cNvSpPr/>
          <p:nvPr>
            <p:custDataLst>
              <p:tags r:id="rId76"/>
            </p:custDataLst>
          </p:nvPr>
        </p:nvSpPr>
        <p:spPr bwMode="auto">
          <a:xfrm>
            <a:off x="6734175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DAFC344-369C-42BE-AE2E-BC5C1DB69FF3}" type="datetime'''''''''''A''ug''''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7" name="Rechteck 126"/>
          <p:cNvSpPr/>
          <p:nvPr>
            <p:custDataLst>
              <p:tags r:id="rId77"/>
            </p:custDataLst>
          </p:nvPr>
        </p:nvSpPr>
        <p:spPr bwMode="gray">
          <a:xfrm>
            <a:off x="6664325" y="5605462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96C1486-D0D7-4A59-9FCE-12AC0103D2AE}" type="datetime'''''''''''''''''1''''.2''''''''''''''''''96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1.296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1" name="Rechteck 130"/>
          <p:cNvSpPr/>
          <p:nvPr>
            <p:custDataLst>
              <p:tags r:id="rId78"/>
            </p:custDataLst>
          </p:nvPr>
        </p:nvSpPr>
        <p:spPr bwMode="auto">
          <a:xfrm>
            <a:off x="6338887" y="626586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28BA0BD-5B4D-43D4-AA3F-E69FF61011A5}" type="datetime'''''''''''''''''''''''''''''''''J''''''''''''''u''''''l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5" name="Rechteck 134"/>
          <p:cNvSpPr/>
          <p:nvPr>
            <p:custDataLst>
              <p:tags r:id="rId79"/>
            </p:custDataLst>
          </p:nvPr>
        </p:nvSpPr>
        <p:spPr bwMode="gray">
          <a:xfrm>
            <a:off x="6230937" y="5648325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F27C7AE-FBAA-423E-B9D5-3E59214EA39D}" type="datetime'''''''''''''''1''''''''.1''''''''''''6''''''6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1.166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4" name="Rechteck 133"/>
          <p:cNvSpPr/>
          <p:nvPr>
            <p:custDataLst>
              <p:tags r:id="rId80"/>
            </p:custDataLst>
          </p:nvPr>
        </p:nvSpPr>
        <p:spPr bwMode="auto">
          <a:xfrm>
            <a:off x="5884862" y="62658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A255539-C160-4900-96BA-0EA6017929D2}" type="datetime'''''''''''''''''''''J''''u''''''''''n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4" name="Rechteck 123"/>
          <p:cNvSpPr/>
          <p:nvPr>
            <p:custDataLst>
              <p:tags r:id="rId81"/>
            </p:custDataLst>
          </p:nvPr>
        </p:nvSpPr>
        <p:spPr bwMode="gray">
          <a:xfrm>
            <a:off x="5802312" y="5686425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6A60384-B8DA-430A-A266-5F447D50657A}" type="datetime'''1''''.''''''''''''''''''''0''''''''69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1.069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6" name="Rechteck 125"/>
          <p:cNvSpPr/>
          <p:nvPr>
            <p:custDataLst>
              <p:tags r:id="rId82"/>
            </p:custDataLst>
          </p:nvPr>
        </p:nvSpPr>
        <p:spPr bwMode="auto">
          <a:xfrm>
            <a:off x="5429250" y="626586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2CA3C67-251B-4E15-851C-DBC7EDB33E2A}" type="datetime'''''''M''''''''''''a''''''''''y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9" name="Rechteck 128"/>
          <p:cNvSpPr/>
          <p:nvPr>
            <p:custDataLst>
              <p:tags r:id="rId83"/>
            </p:custDataLst>
          </p:nvPr>
        </p:nvSpPr>
        <p:spPr bwMode="gray">
          <a:xfrm>
            <a:off x="5432425" y="57197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5AC5CD5-7FF5-4B9B-97AD-62DEA0B45CEA}" type="datetime'''''''''''''''''''''''''''9''''''''''''7''''''''''2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972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8" name="Rechteck 137"/>
          <p:cNvSpPr/>
          <p:nvPr>
            <p:custDataLst>
              <p:tags r:id="rId84"/>
            </p:custDataLst>
          </p:nvPr>
        </p:nvSpPr>
        <p:spPr bwMode="auto">
          <a:xfrm>
            <a:off x="5021262" y="626586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AAA5E27-06CA-45CE-BBB5-9D38D33ADB8B}" type="datetime'''''''''''''''''''''''''''''''''''''A''''''''''''''p''''r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6" name="Rechteck 135"/>
          <p:cNvSpPr/>
          <p:nvPr>
            <p:custDataLst>
              <p:tags r:id="rId85"/>
            </p:custDataLst>
          </p:nvPr>
        </p:nvSpPr>
        <p:spPr bwMode="gray">
          <a:xfrm>
            <a:off x="4999037" y="57483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80DCB7C-E108-4F28-8C19-8CCC10D75A3C}" type="datetime'''''''''''''''8''''''''''9''''''''''1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891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40" name="Rechteck 139"/>
          <p:cNvSpPr/>
          <p:nvPr>
            <p:custDataLst>
              <p:tags r:id="rId86"/>
            </p:custDataLst>
          </p:nvPr>
        </p:nvSpPr>
        <p:spPr bwMode="auto">
          <a:xfrm>
            <a:off x="4579937" y="62658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D64DFDE-4A18-4B3C-96E7-3CEB2A4ED448}" type="datetime'''''''''M''''''''''''''''''''''''''''''''a''''''''r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7" name="Rechteck 136"/>
          <p:cNvSpPr/>
          <p:nvPr>
            <p:custDataLst>
              <p:tags r:id="rId87"/>
            </p:custDataLst>
          </p:nvPr>
        </p:nvSpPr>
        <p:spPr bwMode="gray">
          <a:xfrm>
            <a:off x="4570412" y="57769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80768B3-8F1F-4086-B05E-BDD9BF62B854}" type="datetime'''''''''''''''''8''''''''''''''''''''''10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810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42" name="Rechteck 141"/>
          <p:cNvSpPr/>
          <p:nvPr>
            <p:custDataLst>
              <p:tags r:id="rId88"/>
            </p:custDataLst>
          </p:nvPr>
        </p:nvSpPr>
        <p:spPr bwMode="auto">
          <a:xfrm>
            <a:off x="4146550" y="62658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F867E16-65FC-4F64-B6EA-A2EEC4222CBB}" type="datetime'Fe''''''''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9" name="Rechteck 138"/>
          <p:cNvSpPr/>
          <p:nvPr>
            <p:custDataLst>
              <p:tags r:id="rId89"/>
            </p:custDataLst>
          </p:nvPr>
        </p:nvSpPr>
        <p:spPr bwMode="gray">
          <a:xfrm>
            <a:off x="4137025" y="58102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BFF86C3-57F6-4189-98F7-714F958EF837}" type="datetime'''''7''''''''''''''''''''''''2''''''''''''''''''''9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729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2" name="Rechteck 121"/>
          <p:cNvSpPr/>
          <p:nvPr>
            <p:custDataLst>
              <p:tags r:id="rId90"/>
            </p:custDataLst>
          </p:nvPr>
        </p:nvSpPr>
        <p:spPr bwMode="auto">
          <a:xfrm>
            <a:off x="3722687" y="62658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BF5A234-6996-42DD-9921-BCDB21B44743}" type="datetime'''J''''an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1" name="Rechteck 140"/>
          <p:cNvSpPr/>
          <p:nvPr>
            <p:custDataLst>
              <p:tags r:id="rId91"/>
            </p:custDataLst>
          </p:nvPr>
        </p:nvSpPr>
        <p:spPr bwMode="gray">
          <a:xfrm>
            <a:off x="3703637" y="58388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591A89D-7E74-4A71-A8E3-5755CB890926}" type="datetime'''''6''''''4''''''''''''''''''''''''''8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648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pic>
        <p:nvPicPr>
          <p:cNvPr id="145" name="Grafik 144" descr="LogoReissdorf.jpg"/>
          <p:cNvPicPr>
            <a:picLocks noChangeAspect="1"/>
          </p:cNvPicPr>
          <p:nvPr>
            <p:custDataLst>
              <p:tags r:id="rId92"/>
            </p:custDataLst>
          </p:nvPr>
        </p:nvPicPr>
        <p:blipFill>
          <a:blip r:embed="rId100" cstate="print"/>
          <a:stretch>
            <a:fillRect/>
          </a:stretch>
        </p:blipFill>
        <p:spPr>
          <a:xfrm>
            <a:off x="1142976" y="2000240"/>
            <a:ext cx="714380" cy="1121577"/>
          </a:xfrm>
          <a:prstGeom prst="rect">
            <a:avLst/>
          </a:prstGeom>
        </p:spPr>
      </p:pic>
      <p:pic>
        <p:nvPicPr>
          <p:cNvPr id="146" name="Grafik 145" descr="Bier-Koelsch-Frueh.jpg"/>
          <p:cNvPicPr>
            <a:picLocks noChangeAspect="1"/>
          </p:cNvPicPr>
          <p:nvPr>
            <p:custDataLst>
              <p:tags r:id="rId93"/>
            </p:custDataLst>
          </p:nvPr>
        </p:nvPicPr>
        <p:blipFill>
          <a:blip r:embed="rId101"/>
          <a:srcRect l="32109" t="12373" r="32176" b="14394"/>
          <a:stretch>
            <a:fillRect/>
          </a:stretch>
        </p:blipFill>
        <p:spPr>
          <a:xfrm>
            <a:off x="1142976" y="5257813"/>
            <a:ext cx="807988" cy="1171583"/>
          </a:xfrm>
          <a:prstGeom prst="rect">
            <a:avLst/>
          </a:prstGeom>
        </p:spPr>
      </p:pic>
      <p:pic>
        <p:nvPicPr>
          <p:cNvPr id="147" name="Grafik 146" descr="gaffel-koelsch-schild-4c.jpg"/>
          <p:cNvPicPr>
            <a:picLocks noChangeAspect="1"/>
          </p:cNvPicPr>
          <p:nvPr>
            <p:custDataLst>
              <p:tags r:id="rId94"/>
            </p:custDataLst>
          </p:nvPr>
        </p:nvPicPr>
        <p:blipFill>
          <a:blip r:embed="rId102" cstate="print"/>
          <a:stretch>
            <a:fillRect/>
          </a:stretch>
        </p:blipFill>
        <p:spPr>
          <a:xfrm>
            <a:off x="1140148" y="3643315"/>
            <a:ext cx="717208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Objekt 4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051" name="think-cell Slide" r:id="rId96" imgW="0" imgH="0" progId="TCLayout.ActiveDocument.1">
              <p:embed/>
            </p:oleObj>
          </a:graphicData>
        </a:graphic>
      </p:graphicFrame>
      <p:sp>
        <p:nvSpPr>
          <p:cNvPr id="28" name="Rechteck 27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GB" sz="1200" smtClean="0">
                <a:latin typeface="Tw Cen MT"/>
                <a:sym typeface="Tw Cen MT"/>
              </a:rPr>
              <a:t>1.500</a:t>
            </a:r>
            <a:endParaRPr lang="en-GB" sz="1200">
              <a:latin typeface="Tw Cen MT"/>
              <a:sym typeface="Tw Cen M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6" name="Rechteck 5"/>
          <p:cNvSpPr/>
          <p:nvPr>
            <p:custDataLst>
              <p:tags r:id="rId4"/>
            </p:custDataLst>
          </p:nvPr>
        </p:nvSpPr>
        <p:spPr>
          <a:xfrm>
            <a:off x="714348" y="1643050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Franziskaner</a:t>
            </a:r>
            <a:endParaRPr lang="en-GB" sz="1400" dirty="0"/>
          </a:p>
        </p:txBody>
      </p:sp>
      <p:sp>
        <p:nvSpPr>
          <p:cNvPr id="17" name="Rechteck 16"/>
          <p:cNvSpPr/>
          <p:nvPr>
            <p:custDataLst>
              <p:tags r:id="rId5"/>
            </p:custDataLst>
          </p:nvPr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>
            <p:custDataLst>
              <p:tags r:id="rId6"/>
            </p:custDataLst>
          </p:nvPr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>
            <p:custDataLst>
              <p:tags r:id="rId7"/>
            </p:custDataLst>
          </p:nvPr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hteck 15"/>
          <p:cNvSpPr/>
          <p:nvPr>
            <p:custDataLst>
              <p:tags r:id="rId8"/>
            </p:custDataLst>
          </p:nvPr>
        </p:nvSpPr>
        <p:spPr>
          <a:xfrm rot="16200000">
            <a:off x="-2000296" y="3857628"/>
            <a:ext cx="485778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2"/>
                </a:solidFill>
              </a:rPr>
              <a:t>Weißbier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23" name="Rechteck 22"/>
          <p:cNvSpPr/>
          <p:nvPr>
            <p:custDataLst>
              <p:tags r:id="rId9"/>
            </p:custDataLst>
          </p:nvPr>
        </p:nvSpPr>
        <p:spPr>
          <a:xfrm>
            <a:off x="714348" y="1928802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/>
          <p:cNvSpPr/>
          <p:nvPr>
            <p:custDataLst>
              <p:tags r:id="rId10"/>
            </p:custDataLst>
          </p:nvPr>
        </p:nvSpPr>
        <p:spPr>
          <a:xfrm>
            <a:off x="714348" y="3286124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Paulaner</a:t>
            </a:r>
            <a:endParaRPr lang="en-GB" sz="1400" dirty="0"/>
          </a:p>
        </p:txBody>
      </p:sp>
      <p:sp>
        <p:nvSpPr>
          <p:cNvPr id="25" name="Rechteck 24"/>
          <p:cNvSpPr/>
          <p:nvPr>
            <p:custDataLst>
              <p:tags r:id="rId11"/>
            </p:custDataLst>
          </p:nvPr>
        </p:nvSpPr>
        <p:spPr>
          <a:xfrm>
            <a:off x="714348" y="3571876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>
            <p:custDataLst>
              <p:tags r:id="rId12"/>
            </p:custDataLst>
          </p:nvPr>
        </p:nvSpPr>
        <p:spPr>
          <a:xfrm>
            <a:off x="714348" y="4929198"/>
            <a:ext cx="1571636" cy="30418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/>
              <a:t>Weihenst</a:t>
            </a:r>
            <a:r>
              <a:rPr lang="de-DE" sz="1400" dirty="0" smtClean="0"/>
              <a:t>.</a:t>
            </a:r>
            <a:endParaRPr lang="en-GB" sz="1400" dirty="0"/>
          </a:p>
        </p:txBody>
      </p:sp>
      <p:sp>
        <p:nvSpPr>
          <p:cNvPr id="27" name="Rechteck 26"/>
          <p:cNvSpPr/>
          <p:nvPr>
            <p:custDataLst>
              <p:tags r:id="rId13"/>
            </p:custDataLst>
          </p:nvPr>
        </p:nvSpPr>
        <p:spPr>
          <a:xfrm>
            <a:off x="714348" y="5214950"/>
            <a:ext cx="1571636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9" name="Objekt 28"/>
          <p:cNvGraphicFramePr>
            <a:graphicFrameLocks noChangeAspect="1"/>
          </p:cNvGraphicFramePr>
          <p:nvPr/>
        </p:nvGraphicFramePr>
        <p:xfrm>
          <a:off x="2989262" y="1517650"/>
          <a:ext cx="5934151" cy="1590751"/>
        </p:xfrm>
        <a:graphic>
          <a:graphicData uri="http://schemas.openxmlformats.org/presentationml/2006/ole">
            <p:oleObj spid="_x0000_s2050" name="Microsoft Graph-Diagramm" r:id="rId97" imgW="5934151" imgH="1590751" progId="MSGraph.Chart.8">
              <p:embed followColorScheme="full"/>
            </p:oleObj>
          </a:graphicData>
        </a:graphic>
      </p:graphicFrame>
      <p:sp>
        <p:nvSpPr>
          <p:cNvPr id="81" name="Rechteck 80"/>
          <p:cNvSpPr/>
          <p:nvPr>
            <p:custDataLst>
              <p:tags r:id="rId14"/>
            </p:custDataLst>
          </p:nvPr>
        </p:nvSpPr>
        <p:spPr bwMode="auto">
          <a:xfrm>
            <a:off x="7167562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BFBD7DA-BDA7-451B-B194-3AF75AA4D9FE}" type="datetime'''''''''''''S''''''''''''''e''''''''''''''''''''''''''p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2" name="Rechteck 81"/>
          <p:cNvSpPr/>
          <p:nvPr>
            <p:custDataLst>
              <p:tags r:id="rId15"/>
            </p:custDataLst>
          </p:nvPr>
        </p:nvSpPr>
        <p:spPr bwMode="auto">
          <a:xfrm>
            <a:off x="7612062" y="2952750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1274DC5-D95D-4F4B-A587-BF9459C5C57D}" type="datetime'''O''''''''''''''''''''''''''''''ct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3" name="Rechteck 72"/>
          <p:cNvSpPr/>
          <p:nvPr>
            <p:custDataLst>
              <p:tags r:id="rId16"/>
            </p:custDataLst>
          </p:nvPr>
        </p:nvSpPr>
        <p:spPr bwMode="auto">
          <a:xfrm>
            <a:off x="3722687" y="2952750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3146374-DB9E-4E83-A7A6-74F9BDE8C0F4}" type="datetime'''J''''''''''''''''''''a''''''''''''''''''''''n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0" name="Rechteck 79"/>
          <p:cNvSpPr/>
          <p:nvPr>
            <p:custDataLst>
              <p:tags r:id="rId17"/>
            </p:custDataLst>
          </p:nvPr>
        </p:nvSpPr>
        <p:spPr bwMode="auto">
          <a:xfrm>
            <a:off x="6734175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AC8691D-1C34-48F7-ADDD-0F36B8F783BA}" type="datetime'Au''''''''''''''''''''''''''''''''''g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6" name="Rechteck 65"/>
          <p:cNvSpPr/>
          <p:nvPr>
            <p:custDataLst>
              <p:tags r:id="rId18"/>
            </p:custDataLst>
          </p:nvPr>
        </p:nvSpPr>
        <p:spPr bwMode="gray">
          <a:xfrm>
            <a:off x="5865812" y="250190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F71D736-F881-4D6D-951C-725AC6071BB2}" type="datetime'''''''''''''''''''''''''''''''''''''''''''''7''''13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713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83" name="Rechteck 82"/>
          <p:cNvSpPr/>
          <p:nvPr>
            <p:custDataLst>
              <p:tags r:id="rId19"/>
            </p:custDataLst>
          </p:nvPr>
        </p:nvSpPr>
        <p:spPr bwMode="auto">
          <a:xfrm>
            <a:off x="8029575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667CA38-EC37-4770-940B-87BC79BBB9AC}" type="datetime'N''''''''''''''''o''''''''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7" name="Rechteck 76"/>
          <p:cNvSpPr/>
          <p:nvPr>
            <p:custDataLst>
              <p:tags r:id="rId20"/>
            </p:custDataLst>
          </p:nvPr>
        </p:nvSpPr>
        <p:spPr bwMode="auto">
          <a:xfrm>
            <a:off x="5429250" y="2952750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8E02B67-D7DB-4E3F-9563-5369BC348B5B}" type="datetime'''''''''''''''''M''''''''''''a''y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8" name="Rechteck 67"/>
          <p:cNvSpPr/>
          <p:nvPr>
            <p:custDataLst>
              <p:tags r:id="rId21"/>
            </p:custDataLst>
          </p:nvPr>
        </p:nvSpPr>
        <p:spPr bwMode="gray">
          <a:xfrm>
            <a:off x="6727825" y="24447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F79DF80-C747-411D-A6B6-BF07860503A0}" type="datetime'''''''''''''''''''''''8''''''''''''''6''4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864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1" name="Rechteck 70"/>
          <p:cNvSpPr/>
          <p:nvPr>
            <p:custDataLst>
              <p:tags r:id="rId22"/>
            </p:custDataLst>
          </p:nvPr>
        </p:nvSpPr>
        <p:spPr bwMode="gray">
          <a:xfrm>
            <a:off x="8023225" y="25638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D36729F-3913-4180-92A2-6DE6CAE72C57}" type="datetime'5''''''''''''4''''''''0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540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5" name="Rechteck 64"/>
          <p:cNvSpPr/>
          <p:nvPr>
            <p:custDataLst>
              <p:tags r:id="rId23"/>
            </p:custDataLst>
          </p:nvPr>
        </p:nvSpPr>
        <p:spPr bwMode="gray">
          <a:xfrm>
            <a:off x="5432425" y="25257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2CE0838-3797-4B47-AAE7-76065BD0BCB5}" type="datetime'''6''''''''''''''''''''''''4''''''''''''''''''''''''8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648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9" name="Rechteck 68"/>
          <p:cNvSpPr/>
          <p:nvPr>
            <p:custDataLst>
              <p:tags r:id="rId24"/>
            </p:custDataLst>
          </p:nvPr>
        </p:nvSpPr>
        <p:spPr bwMode="gray">
          <a:xfrm>
            <a:off x="7097712" y="234950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2E915FB-DE0B-44F0-878A-C168DDFB0762}" type="datetime'''''''''''''''''''''''''''1''''''''''''''''''''''.''13''''''4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1.134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9" name="Rechteck 78"/>
          <p:cNvSpPr/>
          <p:nvPr>
            <p:custDataLst>
              <p:tags r:id="rId25"/>
            </p:custDataLst>
          </p:nvPr>
        </p:nvSpPr>
        <p:spPr bwMode="auto">
          <a:xfrm>
            <a:off x="6338887" y="2952750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FD6152E-CE48-4B3B-BD84-503552691248}" type="datetime'''''''''''''''J''u''''''''''''''''''''''''''''''''''''''''l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0" name="Rechteck 69"/>
          <p:cNvSpPr/>
          <p:nvPr>
            <p:custDataLst>
              <p:tags r:id="rId26"/>
            </p:custDataLst>
          </p:nvPr>
        </p:nvSpPr>
        <p:spPr bwMode="gray">
          <a:xfrm>
            <a:off x="7589837" y="24066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4FB3CD0-79EC-4692-9FB6-4B0CE62F38A0}" type="datetime'''9''''''''''''''''''7''''2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972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84" name="Rechteck 83"/>
          <p:cNvSpPr/>
          <p:nvPr>
            <p:custDataLst>
              <p:tags r:id="rId27"/>
            </p:custDataLst>
          </p:nvPr>
        </p:nvSpPr>
        <p:spPr bwMode="auto">
          <a:xfrm>
            <a:off x="8462962" y="2952750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CCC1874-33F0-4AA6-8455-930C889BF97E}" type="datetime'''''''''''''''''''''''''''''''''D''e''''''''c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8" name="Rechteck 77"/>
          <p:cNvSpPr/>
          <p:nvPr>
            <p:custDataLst>
              <p:tags r:id="rId28"/>
            </p:custDataLst>
          </p:nvPr>
        </p:nvSpPr>
        <p:spPr bwMode="auto">
          <a:xfrm>
            <a:off x="5884862" y="2952750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8543CFC-402A-483F-BAC0-4079D24A0407}" type="datetime'J''u''''''''''''''''''''''''''''''n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7" name="Rechteck 66"/>
          <p:cNvSpPr/>
          <p:nvPr>
            <p:custDataLst>
              <p:tags r:id="rId29"/>
            </p:custDataLst>
          </p:nvPr>
        </p:nvSpPr>
        <p:spPr bwMode="gray">
          <a:xfrm>
            <a:off x="6294437" y="24780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32BB15E-C9D6-4060-BBBF-DCD73E337D19}" type="datetime'''''7''''''''''''''''7''''''''''8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778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4" name="Rechteck 63"/>
          <p:cNvSpPr/>
          <p:nvPr>
            <p:custDataLst>
              <p:tags r:id="rId30"/>
            </p:custDataLst>
          </p:nvPr>
        </p:nvSpPr>
        <p:spPr bwMode="gray">
          <a:xfrm>
            <a:off x="4999037" y="25447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9E30B14-0C55-4EAC-A77B-05BDD4283D55}" type="datetime'''''''''''''''''''''''''''''''''''''''''''''''''''''59''''4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594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63" name="Rechteck 62"/>
          <p:cNvSpPr/>
          <p:nvPr>
            <p:custDataLst>
              <p:tags r:id="rId31"/>
            </p:custDataLst>
          </p:nvPr>
        </p:nvSpPr>
        <p:spPr bwMode="gray">
          <a:xfrm>
            <a:off x="4570412" y="25638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3174575-E6DE-4630-AB94-D79B9BBB10D1}" type="datetime'''''''''''''''5''''''''''''4''''''''''''''''''''''''0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540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6" name="Rechteck 75"/>
          <p:cNvSpPr/>
          <p:nvPr>
            <p:custDataLst>
              <p:tags r:id="rId32"/>
            </p:custDataLst>
          </p:nvPr>
        </p:nvSpPr>
        <p:spPr bwMode="auto">
          <a:xfrm>
            <a:off x="5021262" y="2952750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391F279-5598-4D10-9FDA-45950D1E374F}" type="datetime'''''''''''A''p''''r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2" name="Rechteck 61"/>
          <p:cNvSpPr/>
          <p:nvPr>
            <p:custDataLst>
              <p:tags r:id="rId33"/>
            </p:custDataLst>
          </p:nvPr>
        </p:nvSpPr>
        <p:spPr bwMode="gray">
          <a:xfrm>
            <a:off x="4137025" y="25828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517E367-201E-4393-BEAB-BAD902C33977}" type="datetime'''''''''''4''''''''''''''''''8''''''''6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5" name="Rechteck 74"/>
          <p:cNvSpPr/>
          <p:nvPr>
            <p:custDataLst>
              <p:tags r:id="rId34"/>
            </p:custDataLst>
          </p:nvPr>
        </p:nvSpPr>
        <p:spPr bwMode="auto">
          <a:xfrm>
            <a:off x="4579937" y="2952750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BFAF943-109A-4837-A6A2-4DBBD988B4D1}" type="datetime'''''''''''''''''''''''Ma''r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61" name="Rechteck 60"/>
          <p:cNvSpPr/>
          <p:nvPr>
            <p:custDataLst>
              <p:tags r:id="rId35"/>
            </p:custDataLst>
          </p:nvPr>
        </p:nvSpPr>
        <p:spPr bwMode="gray">
          <a:xfrm>
            <a:off x="3703637" y="26019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7EFC845-A58C-4F24-9A22-7708A74BE441}" type="datetime'''''''4''''''''''''''''''''32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432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74" name="Rechteck 73"/>
          <p:cNvSpPr/>
          <p:nvPr>
            <p:custDataLst>
              <p:tags r:id="rId36"/>
            </p:custDataLst>
          </p:nvPr>
        </p:nvSpPr>
        <p:spPr bwMode="auto">
          <a:xfrm>
            <a:off x="4146550" y="2952750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BE3D5C4-E53D-48D2-8348-E63160BE4E68}" type="datetime'''F''''e''''''''''''''''''''''b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72" name="Rechteck 71"/>
          <p:cNvSpPr/>
          <p:nvPr>
            <p:custDataLst>
              <p:tags r:id="rId37"/>
            </p:custDataLst>
          </p:nvPr>
        </p:nvSpPr>
        <p:spPr bwMode="gray">
          <a:xfrm>
            <a:off x="8456612" y="26019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3C1CB78-23C6-41B4-B980-9E358F665983}" type="datetime'''''''''4''''''''''3''''''''''2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432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0" name="Rechteck 89"/>
          <p:cNvSpPr/>
          <p:nvPr>
            <p:custDataLst>
              <p:tags r:id="rId38"/>
            </p:custDataLst>
          </p:nvPr>
        </p:nvSpPr>
        <p:spPr bwMode="auto">
          <a:xfrm>
            <a:off x="2460625" y="1673225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85" name="Rechteck 84"/>
          <p:cNvSpPr/>
          <p:nvPr>
            <p:custDataLst>
              <p:tags r:id="rId39"/>
            </p:custDataLst>
          </p:nvPr>
        </p:nvSpPr>
        <p:spPr>
          <a:xfrm>
            <a:off x="2357422" y="1643050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hteck 90"/>
          <p:cNvSpPr/>
          <p:nvPr>
            <p:custDataLst>
              <p:tags r:id="rId40"/>
            </p:custDataLst>
          </p:nvPr>
        </p:nvSpPr>
        <p:spPr>
          <a:xfrm>
            <a:off x="2357422" y="3286124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hteck 91"/>
          <p:cNvSpPr/>
          <p:nvPr>
            <p:custDataLst>
              <p:tags r:id="rId41"/>
            </p:custDataLst>
          </p:nvPr>
        </p:nvSpPr>
        <p:spPr>
          <a:xfrm>
            <a:off x="2357422" y="4929198"/>
            <a:ext cx="6572296" cy="15716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93" name="Objekt 92"/>
          <p:cNvGraphicFramePr>
            <a:graphicFrameLocks noChangeAspect="1"/>
          </p:cNvGraphicFramePr>
          <p:nvPr/>
        </p:nvGraphicFramePr>
        <p:xfrm>
          <a:off x="2989262" y="3173412"/>
          <a:ext cx="5934151" cy="1590751"/>
        </p:xfrm>
        <a:graphic>
          <a:graphicData uri="http://schemas.openxmlformats.org/presentationml/2006/ole">
            <p:oleObj spid="_x0000_s2052" name="Microsoft Graph-Diagramm" r:id="rId98" imgW="5934151" imgH="1590751" progId="MSGraph.Chart.8">
              <p:embed followColorScheme="full"/>
            </p:oleObj>
          </a:graphicData>
        </a:graphic>
      </p:graphicFrame>
      <p:sp>
        <p:nvSpPr>
          <p:cNvPr id="112" name="Rechteck 111"/>
          <p:cNvSpPr/>
          <p:nvPr>
            <p:custDataLst>
              <p:tags r:id="rId42"/>
            </p:custDataLst>
          </p:nvPr>
        </p:nvSpPr>
        <p:spPr bwMode="auto">
          <a:xfrm>
            <a:off x="5021262" y="460851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0B8B838-96C9-4887-A918-DB5D4B79C351}" type="datetime'''Ap''''''''''''r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0" name="Rechteck 109"/>
          <p:cNvSpPr/>
          <p:nvPr>
            <p:custDataLst>
              <p:tags r:id="rId43"/>
            </p:custDataLst>
          </p:nvPr>
        </p:nvSpPr>
        <p:spPr bwMode="gray">
          <a:xfrm>
            <a:off x="4999037" y="42195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A59EB88-6B54-48A1-8ADE-3662CE2FF87E}" type="datetime'''''''5''''''''3''''''''''''''''5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535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14" name="Rechteck 113"/>
          <p:cNvSpPr/>
          <p:nvPr>
            <p:custDataLst>
              <p:tags r:id="rId44"/>
            </p:custDataLst>
          </p:nvPr>
        </p:nvSpPr>
        <p:spPr bwMode="auto">
          <a:xfrm>
            <a:off x="4579937" y="46085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338B5F0-48F0-438A-9531-1C446BB02142}" type="datetime'''M''''''a''r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1" name="Rechteck 110"/>
          <p:cNvSpPr/>
          <p:nvPr>
            <p:custDataLst>
              <p:tags r:id="rId45"/>
            </p:custDataLst>
          </p:nvPr>
        </p:nvSpPr>
        <p:spPr bwMode="gray">
          <a:xfrm>
            <a:off x="4570412" y="42386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734949C-FB68-4A9F-A760-FFBD7853B1FA}" type="datetime'''''''''''''''''4''''''''8''6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16" name="Rechteck 115"/>
          <p:cNvSpPr/>
          <p:nvPr>
            <p:custDataLst>
              <p:tags r:id="rId46"/>
            </p:custDataLst>
          </p:nvPr>
        </p:nvSpPr>
        <p:spPr bwMode="auto">
          <a:xfrm>
            <a:off x="4146550" y="460851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21A843B1-16DE-4538-BACC-855C0562EB5F}" type="datetime'Fe''''''''''''''''''''b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3" name="Rechteck 112"/>
          <p:cNvSpPr/>
          <p:nvPr>
            <p:custDataLst>
              <p:tags r:id="rId47"/>
            </p:custDataLst>
          </p:nvPr>
        </p:nvSpPr>
        <p:spPr bwMode="gray">
          <a:xfrm>
            <a:off x="4137025" y="42576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12B8C4C-11D4-4074-A97F-C6C7DF335CA4}" type="datetime'''4''''''''''''''''''''3''''''7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437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6" name="Rechteck 95"/>
          <p:cNvSpPr/>
          <p:nvPr>
            <p:custDataLst>
              <p:tags r:id="rId48"/>
            </p:custDataLst>
          </p:nvPr>
        </p:nvSpPr>
        <p:spPr bwMode="auto">
          <a:xfrm>
            <a:off x="3722687" y="46085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0999A70-46C0-4D45-976F-0C82574B2022}" type="datetime'''''''''''''''J''a''''n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5" name="Rechteck 114"/>
          <p:cNvSpPr/>
          <p:nvPr>
            <p:custDataLst>
              <p:tags r:id="rId49"/>
            </p:custDataLst>
          </p:nvPr>
        </p:nvSpPr>
        <p:spPr bwMode="gray">
          <a:xfrm>
            <a:off x="3703637" y="42719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66EB1C0-C684-4F27-926A-3FA2E354083A}" type="datetime'''''3''8''''9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389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2" name="Rechteck 101"/>
          <p:cNvSpPr/>
          <p:nvPr>
            <p:custDataLst>
              <p:tags r:id="rId50"/>
            </p:custDataLst>
          </p:nvPr>
        </p:nvSpPr>
        <p:spPr bwMode="gray">
          <a:xfrm>
            <a:off x="8023225" y="42386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FD98F42-88A6-4185-9C7A-A52952CE17F2}" type="datetime'''''''''''''''''''''''48''''''''''''''''''''''6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486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9" name="Rechteck 98"/>
          <p:cNvSpPr/>
          <p:nvPr>
            <p:custDataLst>
              <p:tags r:id="rId51"/>
            </p:custDataLst>
          </p:nvPr>
        </p:nvSpPr>
        <p:spPr bwMode="auto">
          <a:xfrm>
            <a:off x="8029575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3398960-81F7-405A-9FD7-BD340730E703}" type="datetime'''''''''''N''''''''''''''''''''''''''o''''''v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7" name="Rechteck 116"/>
          <p:cNvSpPr/>
          <p:nvPr>
            <p:custDataLst>
              <p:tags r:id="rId52"/>
            </p:custDataLst>
          </p:nvPr>
        </p:nvSpPr>
        <p:spPr bwMode="gray">
          <a:xfrm>
            <a:off x="8456612" y="42719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904EF0F-7DE8-4DA8-8EFE-A8B835725794}" type="datetime'''''''3''''''''''''''''''''''89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389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7" name="Rechteck 106"/>
          <p:cNvSpPr/>
          <p:nvPr>
            <p:custDataLst>
              <p:tags r:id="rId53"/>
            </p:custDataLst>
          </p:nvPr>
        </p:nvSpPr>
        <p:spPr bwMode="auto">
          <a:xfrm>
            <a:off x="8462962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52334B7-B4C7-4C0A-882F-D04D526BDBFE}" type="datetime'''D''''''''''''''''''''''''''''''''''''''''''e''c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18" name="Rechteck 117"/>
          <p:cNvSpPr/>
          <p:nvPr>
            <p:custDataLst>
              <p:tags r:id="rId54"/>
            </p:custDataLst>
          </p:nvPr>
        </p:nvSpPr>
        <p:spPr bwMode="auto">
          <a:xfrm>
            <a:off x="2460625" y="3328987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95" name="Rechteck 94"/>
          <p:cNvSpPr/>
          <p:nvPr>
            <p:custDataLst>
              <p:tags r:id="rId55"/>
            </p:custDataLst>
          </p:nvPr>
        </p:nvSpPr>
        <p:spPr bwMode="auto">
          <a:xfrm>
            <a:off x="7612062" y="460851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0CDAEBE-DF37-4373-B702-06AE922BD6FC}" type="datetime'''''''''''''''''''''''''O''''''''''''c''''''''''''''t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6" name="Rechteck 105"/>
          <p:cNvSpPr/>
          <p:nvPr>
            <p:custDataLst>
              <p:tags r:id="rId56"/>
            </p:custDataLst>
          </p:nvPr>
        </p:nvSpPr>
        <p:spPr bwMode="gray">
          <a:xfrm>
            <a:off x="7589837" y="41005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25B4B4A-E5D5-4727-860F-38BEB13D0F22}" type="datetime'''''''''''''''8''''''7''''''''''''''''''5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875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4" name="Rechteck 93"/>
          <p:cNvSpPr/>
          <p:nvPr>
            <p:custDataLst>
              <p:tags r:id="rId57"/>
            </p:custDataLst>
          </p:nvPr>
        </p:nvSpPr>
        <p:spPr bwMode="auto">
          <a:xfrm>
            <a:off x="7167562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F318DFD-9ABE-4A2A-BC00-9F75DCC1C399}" type="datetime'''''''''S''''''''''''''''''''''''''''''''''''''''''''ep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4" name="Rechteck 103"/>
          <p:cNvSpPr/>
          <p:nvPr>
            <p:custDataLst>
              <p:tags r:id="rId58"/>
            </p:custDataLst>
          </p:nvPr>
        </p:nvSpPr>
        <p:spPr bwMode="gray">
          <a:xfrm>
            <a:off x="7097712" y="4043362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56A6A7D-3C91-477E-948D-086C6A264F21}" type="datetime'''''''''''1''''''''''''''''''''''''.''''0''''''''''''21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1.021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97" name="Rechteck 96"/>
          <p:cNvSpPr/>
          <p:nvPr>
            <p:custDataLst>
              <p:tags r:id="rId59"/>
            </p:custDataLst>
          </p:nvPr>
        </p:nvSpPr>
        <p:spPr bwMode="auto">
          <a:xfrm>
            <a:off x="6734175" y="460851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DD899C1-3170-4895-BB13-C5187B738B6D}" type="datetime'''''''''''''Au''''''''g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1" name="Rechteck 100"/>
          <p:cNvSpPr/>
          <p:nvPr>
            <p:custDataLst>
              <p:tags r:id="rId60"/>
            </p:custDataLst>
          </p:nvPr>
        </p:nvSpPr>
        <p:spPr bwMode="gray">
          <a:xfrm>
            <a:off x="6727825" y="4133850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15FED20-48E5-4075-A890-F01F3F09DF26}" type="datetime'''''''''7''''''''7''''''''''8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778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5" name="Rechteck 104"/>
          <p:cNvSpPr/>
          <p:nvPr>
            <p:custDataLst>
              <p:tags r:id="rId61"/>
            </p:custDataLst>
          </p:nvPr>
        </p:nvSpPr>
        <p:spPr bwMode="auto">
          <a:xfrm>
            <a:off x="6338887" y="460851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00BD283-D62E-48AC-B6F4-1DDD9C475578}" type="datetime'J''''''''''''''''''u''''''''''''l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9" name="Rechteck 108"/>
          <p:cNvSpPr/>
          <p:nvPr>
            <p:custDataLst>
              <p:tags r:id="rId62"/>
            </p:custDataLst>
          </p:nvPr>
        </p:nvSpPr>
        <p:spPr bwMode="gray">
          <a:xfrm>
            <a:off x="6294437" y="41624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0C6DE354-AB5D-41E5-8E7C-D70FFCD9D939}" type="datetime'''70''''''''''''''''''''''''''''''''''''0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700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8" name="Rechteck 107"/>
          <p:cNvSpPr/>
          <p:nvPr>
            <p:custDataLst>
              <p:tags r:id="rId63"/>
            </p:custDataLst>
          </p:nvPr>
        </p:nvSpPr>
        <p:spPr bwMode="auto">
          <a:xfrm>
            <a:off x="5884862" y="460851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234E477-99E7-4BFD-BA55-224327E55E70}" type="datetime'''''''''''''''''''J''''''''''''''''''''''''''''u''''''''n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98" name="Rechteck 97"/>
          <p:cNvSpPr/>
          <p:nvPr>
            <p:custDataLst>
              <p:tags r:id="rId64"/>
            </p:custDataLst>
          </p:nvPr>
        </p:nvSpPr>
        <p:spPr bwMode="gray">
          <a:xfrm>
            <a:off x="5865812" y="41814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3640779-6F3B-4531-B4C4-A2ACB167EBA7}" type="datetime'''''''''''''''''''''''''''''6''4''2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642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00" name="Rechteck 99"/>
          <p:cNvSpPr/>
          <p:nvPr>
            <p:custDataLst>
              <p:tags r:id="rId65"/>
            </p:custDataLst>
          </p:nvPr>
        </p:nvSpPr>
        <p:spPr bwMode="auto">
          <a:xfrm>
            <a:off x="5429250" y="460851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CA30827-F517-42EA-8FB6-BF507302DC6A}" type="datetime'''''''M''''ay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03" name="Rechteck 102"/>
          <p:cNvSpPr/>
          <p:nvPr>
            <p:custDataLst>
              <p:tags r:id="rId66"/>
            </p:custDataLst>
          </p:nvPr>
        </p:nvSpPr>
        <p:spPr bwMode="gray">
          <a:xfrm>
            <a:off x="5432425" y="42052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9DBA69E-982E-4690-BE46-C0B34E3A43EF}" type="datetime'''''''''''5''''''''8''''''''''''''''''3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583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graphicFrame>
        <p:nvGraphicFramePr>
          <p:cNvPr id="119" name="Objekt 118"/>
          <p:cNvGraphicFramePr>
            <a:graphicFrameLocks noChangeAspect="1"/>
          </p:cNvGraphicFramePr>
          <p:nvPr/>
        </p:nvGraphicFramePr>
        <p:xfrm>
          <a:off x="2989262" y="4830763"/>
          <a:ext cx="5934151" cy="1590751"/>
        </p:xfrm>
        <a:graphic>
          <a:graphicData uri="http://schemas.openxmlformats.org/presentationml/2006/ole">
            <p:oleObj spid="_x0000_s2053" name="Microsoft Graph-Diagramm" r:id="rId99" imgW="5934151" imgH="1590751" progId="MSGraph.Chart.8">
              <p:embed followColorScheme="full"/>
            </p:oleObj>
          </a:graphicData>
        </a:graphic>
      </p:graphicFrame>
      <p:sp>
        <p:nvSpPr>
          <p:cNvPr id="144" name="Rechteck 143"/>
          <p:cNvSpPr/>
          <p:nvPr>
            <p:custDataLst>
              <p:tags r:id="rId67"/>
            </p:custDataLst>
          </p:nvPr>
        </p:nvSpPr>
        <p:spPr bwMode="auto">
          <a:xfrm>
            <a:off x="2460625" y="4986337"/>
            <a:ext cx="600075" cy="365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t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Tw Cen MT"/>
                <a:sym typeface="Tw Cen MT"/>
              </a:rPr>
              <a:t>Demand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schemeClr val="tx1"/>
                </a:solidFill>
                <a:latin typeface="Tw Cen MT"/>
                <a:sym typeface="Tw Cen MT"/>
              </a:rPr>
              <a:t>Liters</a:t>
            </a:r>
            <a:endParaRPr lang="en-GB" sz="1200" dirty="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3" name="Rechteck 132"/>
          <p:cNvSpPr/>
          <p:nvPr>
            <p:custDataLst>
              <p:tags r:id="rId68"/>
            </p:custDataLst>
          </p:nvPr>
        </p:nvSpPr>
        <p:spPr bwMode="auto">
          <a:xfrm>
            <a:off x="8462962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8D02EBAD-8367-420B-87C3-76F04E728E30}" type="datetime'''''''''''D''''''''e''''''''''''''''''''c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Dec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3" name="Rechteck 142"/>
          <p:cNvSpPr/>
          <p:nvPr>
            <p:custDataLst>
              <p:tags r:id="rId69"/>
            </p:custDataLst>
          </p:nvPr>
        </p:nvSpPr>
        <p:spPr bwMode="gray">
          <a:xfrm>
            <a:off x="8456612" y="59007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AE7970D-B35F-414F-B75C-EA8F173815E6}" type="datetime'''''''''''''''4''7''''''''''5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475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5" name="Rechteck 124"/>
          <p:cNvSpPr/>
          <p:nvPr>
            <p:custDataLst>
              <p:tags r:id="rId70"/>
            </p:custDataLst>
          </p:nvPr>
        </p:nvSpPr>
        <p:spPr bwMode="auto">
          <a:xfrm>
            <a:off x="8029575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1C46899-0D1B-4FD3-8138-04FBBB1D48DC}" type="datetime'''''''''''''''''''''''''''''''''N''''''o''''''''''v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Nov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8" name="Rechteck 127"/>
          <p:cNvSpPr/>
          <p:nvPr>
            <p:custDataLst>
              <p:tags r:id="rId71"/>
            </p:custDataLst>
          </p:nvPr>
        </p:nvSpPr>
        <p:spPr bwMode="gray">
          <a:xfrm>
            <a:off x="8023225" y="58578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7249E23-C627-4CA3-8A1E-AF6B01192281}" type="datetime'''''''''''''''''''''''5''''''''''''''9''4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594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1" name="Rechteck 120"/>
          <p:cNvSpPr/>
          <p:nvPr>
            <p:custDataLst>
              <p:tags r:id="rId72"/>
            </p:custDataLst>
          </p:nvPr>
        </p:nvSpPr>
        <p:spPr bwMode="auto">
          <a:xfrm>
            <a:off x="7612062" y="6265862"/>
            <a:ext cx="25082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5BA52CF-6D3D-4B5D-89E2-3A39D7E84ABE}" type="datetime'''''''''''''''''''''O''''''''''''''''''''''''''ct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Oct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2" name="Rechteck 131"/>
          <p:cNvSpPr/>
          <p:nvPr>
            <p:custDataLst>
              <p:tags r:id="rId73"/>
            </p:custDataLst>
          </p:nvPr>
        </p:nvSpPr>
        <p:spPr bwMode="gray">
          <a:xfrm>
            <a:off x="7526337" y="5686425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90CF14D-D23C-4A7B-8B16-E37D3C9F78C7}" type="datetime'''''''''''1''''''''''''''''.''''''''''''''0''''6''9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1.069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0" name="Rechteck 119"/>
          <p:cNvSpPr/>
          <p:nvPr>
            <p:custDataLst>
              <p:tags r:id="rId74"/>
            </p:custDataLst>
          </p:nvPr>
        </p:nvSpPr>
        <p:spPr bwMode="auto">
          <a:xfrm>
            <a:off x="7167562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BA3771F-AD6E-4A12-AB4E-F63BF6CF486D}" type="datetime'''S''''''''''''''''''e''''''''''''''p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Sep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0" name="Rechteck 129"/>
          <p:cNvSpPr/>
          <p:nvPr>
            <p:custDataLst>
              <p:tags r:id="rId75"/>
            </p:custDataLst>
          </p:nvPr>
        </p:nvSpPr>
        <p:spPr bwMode="gray">
          <a:xfrm>
            <a:off x="7097712" y="5619750"/>
            <a:ext cx="420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8C93D62-4EA5-48FF-A465-407E0C27ED1D}" type="datetime'''1''''.''2''''''''''''''47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1.247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3" name="Rechteck 122"/>
          <p:cNvSpPr/>
          <p:nvPr>
            <p:custDataLst>
              <p:tags r:id="rId76"/>
            </p:custDataLst>
          </p:nvPr>
        </p:nvSpPr>
        <p:spPr bwMode="auto">
          <a:xfrm>
            <a:off x="6734175" y="6265862"/>
            <a:ext cx="2825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DAFC344-369C-42BE-AE2E-BC5C1DB69FF3}" type="datetime'''''''''''A''ug''''''''''''''''''''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Aug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7" name="Rechteck 126"/>
          <p:cNvSpPr/>
          <p:nvPr>
            <p:custDataLst>
              <p:tags r:id="rId77"/>
            </p:custDataLst>
          </p:nvPr>
        </p:nvSpPr>
        <p:spPr bwMode="gray">
          <a:xfrm>
            <a:off x="6727825" y="572928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4D89E4A-6A60-42F9-AB04-EDA45C4ACFF8}" type="datetime'''''9''''''''''''5''''''''''''''''0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950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1" name="Rechteck 130"/>
          <p:cNvSpPr/>
          <p:nvPr>
            <p:custDataLst>
              <p:tags r:id="rId78"/>
            </p:custDataLst>
          </p:nvPr>
        </p:nvSpPr>
        <p:spPr bwMode="auto">
          <a:xfrm>
            <a:off x="6338887" y="6265862"/>
            <a:ext cx="2063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28BA0BD-5B4D-43D4-AA3F-E69FF61011A5}" type="datetime'''''''''''''''''''''''''''''''''J''''''''''''''u''''''l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Jul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5" name="Rechteck 134"/>
          <p:cNvSpPr/>
          <p:nvPr>
            <p:custDataLst>
              <p:tags r:id="rId79"/>
            </p:custDataLst>
          </p:nvPr>
        </p:nvSpPr>
        <p:spPr bwMode="gray">
          <a:xfrm>
            <a:off x="6294437" y="57626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42FAEDC-BD5B-4FA8-A6A5-ADB3198A611D}" type="datetime'''8''''''5''''''''''''''5''''''''''''''''''''''''''''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855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4" name="Rechteck 133"/>
          <p:cNvSpPr/>
          <p:nvPr>
            <p:custDataLst>
              <p:tags r:id="rId80"/>
            </p:custDataLst>
          </p:nvPr>
        </p:nvSpPr>
        <p:spPr bwMode="auto">
          <a:xfrm>
            <a:off x="5884862" y="62658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A255539-C160-4900-96BA-0EA6017929D2}" type="datetime'''''''''''''''''''''J''''u''''''''''n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Jun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4" name="Rechteck 123"/>
          <p:cNvSpPr/>
          <p:nvPr>
            <p:custDataLst>
              <p:tags r:id="rId81"/>
            </p:custDataLst>
          </p:nvPr>
        </p:nvSpPr>
        <p:spPr bwMode="gray">
          <a:xfrm>
            <a:off x="5865812" y="57864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1080F1B-77F1-429F-BB7A-6626257DD604}" type="datetime'''''''''''''''78''''''''''''''''''''''''''''''''''''''''4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784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6" name="Rechteck 125"/>
          <p:cNvSpPr/>
          <p:nvPr>
            <p:custDataLst>
              <p:tags r:id="rId82"/>
            </p:custDataLst>
          </p:nvPr>
        </p:nvSpPr>
        <p:spPr bwMode="auto">
          <a:xfrm>
            <a:off x="5429250" y="6265862"/>
            <a:ext cx="3000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2CA3C67-251B-4E15-851C-DBC7EDB33E2A}" type="datetime'''''''M''''''''''''a''''''''''y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May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29" name="Rechteck 128"/>
          <p:cNvSpPr/>
          <p:nvPr>
            <p:custDataLst>
              <p:tags r:id="rId83"/>
            </p:custDataLst>
          </p:nvPr>
        </p:nvSpPr>
        <p:spPr bwMode="gray">
          <a:xfrm>
            <a:off x="5432425" y="581501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27E98B3-3404-45F6-8636-F67A98947AB4}" type="datetime'''''7''''''''''''''''''''''''''''''13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713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38" name="Rechteck 137"/>
          <p:cNvSpPr/>
          <p:nvPr>
            <p:custDataLst>
              <p:tags r:id="rId84"/>
            </p:custDataLst>
          </p:nvPr>
        </p:nvSpPr>
        <p:spPr bwMode="auto">
          <a:xfrm>
            <a:off x="5021262" y="6265862"/>
            <a:ext cx="2492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AAA5E27-06CA-45CE-BBB5-9D38D33ADB8B}" type="datetime'''''''''''''''''''''''''''''''''''''A''''''''''''''p''''r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Apr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6" name="Rechteck 135"/>
          <p:cNvSpPr/>
          <p:nvPr>
            <p:custDataLst>
              <p:tags r:id="rId85"/>
            </p:custDataLst>
          </p:nvPr>
        </p:nvSpPr>
        <p:spPr bwMode="gray">
          <a:xfrm>
            <a:off x="4999037" y="5834062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5E3B603-0CCD-4771-8DCA-0E9AF36F8C3A}" type="datetime'''6''''''''''''''''''''''''''''53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653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40" name="Rechteck 139"/>
          <p:cNvSpPr/>
          <p:nvPr>
            <p:custDataLst>
              <p:tags r:id="rId86"/>
            </p:custDataLst>
          </p:nvPr>
        </p:nvSpPr>
        <p:spPr bwMode="auto">
          <a:xfrm>
            <a:off x="4579937" y="62658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D64DFDE-4A18-4B3C-96E7-3CEB2A4ED448}" type="datetime'''''''''M''''''''''''''''''''''''''''''''a''''''''r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Mar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7" name="Rechteck 136"/>
          <p:cNvSpPr/>
          <p:nvPr>
            <p:custDataLst>
              <p:tags r:id="rId87"/>
            </p:custDataLst>
          </p:nvPr>
        </p:nvSpPr>
        <p:spPr bwMode="gray">
          <a:xfrm>
            <a:off x="4570412" y="585787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ABB5736-30A0-4BE7-985B-DEDCC73B5F46}" type="datetime'''''''''''''''''''5''''''9''''4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594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42" name="Rechteck 141"/>
          <p:cNvSpPr/>
          <p:nvPr>
            <p:custDataLst>
              <p:tags r:id="rId88"/>
            </p:custDataLst>
          </p:nvPr>
        </p:nvSpPr>
        <p:spPr bwMode="auto">
          <a:xfrm>
            <a:off x="4146550" y="6265862"/>
            <a:ext cx="274637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F867E16-65FC-4F64-B6EA-A2EEC4222CBB}" type="datetime'Fe''''''''b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Feb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39" name="Rechteck 138"/>
          <p:cNvSpPr/>
          <p:nvPr>
            <p:custDataLst>
              <p:tags r:id="rId89"/>
            </p:custDataLst>
          </p:nvPr>
        </p:nvSpPr>
        <p:spPr bwMode="gray">
          <a:xfrm>
            <a:off x="4137025" y="5876925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D86C7D6-315C-49D8-AA4B-C738079D7042}" type="datetime'''''''''5''''''''''''''''35''''''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535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sp>
        <p:nvSpPr>
          <p:cNvPr id="122" name="Rechteck 121"/>
          <p:cNvSpPr/>
          <p:nvPr>
            <p:custDataLst>
              <p:tags r:id="rId90"/>
            </p:custDataLst>
          </p:nvPr>
        </p:nvSpPr>
        <p:spPr bwMode="auto">
          <a:xfrm>
            <a:off x="3722687" y="6265862"/>
            <a:ext cx="257175" cy="1825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BF5A234-6996-42DD-9921-BCDB21B44743}" type="datetime'''J''''an'''''''''''''''''''''''">
              <a:rPr lang="en-GB" sz="1200" smtClean="0">
                <a:solidFill>
                  <a:schemeClr val="tx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Jan</a:t>
            </a:fld>
            <a:endParaRPr lang="en-GB" sz="1200">
              <a:solidFill>
                <a:schemeClr val="tx1"/>
              </a:solidFill>
              <a:latin typeface="Tw Cen MT"/>
              <a:sym typeface="Tw Cen MT"/>
            </a:endParaRPr>
          </a:p>
        </p:txBody>
      </p:sp>
      <p:sp>
        <p:nvSpPr>
          <p:cNvPr id="141" name="Rechteck 140"/>
          <p:cNvSpPr/>
          <p:nvPr>
            <p:custDataLst>
              <p:tags r:id="rId91"/>
            </p:custDataLst>
          </p:nvPr>
        </p:nvSpPr>
        <p:spPr bwMode="gray">
          <a:xfrm>
            <a:off x="3703637" y="5900737"/>
            <a:ext cx="293687" cy="1825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20637" tIns="0" rIns="20637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6E772EA-8941-4D7C-8572-746B11F0F27E}" type="datetime'''''''''''''''''''''4''''''''''''''''''''7''''''''5'">
              <a:rPr lang="en-GB" sz="1200" smtClean="0">
                <a:solidFill>
                  <a:schemeClr val="bg1"/>
                </a:solidFill>
                <a:latin typeface="Tw Cen MT"/>
                <a:sym typeface="Tw Cen M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475</a:t>
            </a:fld>
            <a:endParaRPr lang="en-GB" sz="1200">
              <a:solidFill>
                <a:schemeClr val="bg1"/>
              </a:solidFill>
              <a:latin typeface="Tw Cen MT"/>
              <a:sym typeface="Tw Cen MT"/>
            </a:endParaRPr>
          </a:p>
        </p:txBody>
      </p:sp>
      <p:pic>
        <p:nvPicPr>
          <p:cNvPr id="145" name="Grafik 144" descr="weihenstephan.jpg"/>
          <p:cNvPicPr>
            <a:picLocks noChangeAspect="1"/>
          </p:cNvPicPr>
          <p:nvPr>
            <p:custDataLst>
              <p:tags r:id="rId92"/>
            </p:custDataLst>
          </p:nvPr>
        </p:nvPicPr>
        <p:blipFill>
          <a:blip r:embed="rId100" cstate="print"/>
          <a:stretch>
            <a:fillRect/>
          </a:stretch>
        </p:blipFill>
        <p:spPr>
          <a:xfrm>
            <a:off x="776133" y="5429264"/>
            <a:ext cx="1448067" cy="928694"/>
          </a:xfrm>
          <a:prstGeom prst="rect">
            <a:avLst/>
          </a:prstGeom>
        </p:spPr>
      </p:pic>
      <p:pic>
        <p:nvPicPr>
          <p:cNvPr id="146" name="Grafik 145" descr="franziskaner.jpg"/>
          <p:cNvPicPr>
            <a:picLocks noChangeAspect="1"/>
          </p:cNvPicPr>
          <p:nvPr>
            <p:custDataLst>
              <p:tags r:id="rId93"/>
            </p:custDataLst>
          </p:nvPr>
        </p:nvPicPr>
        <p:blipFill>
          <a:blip r:embed="rId101" cstate="print"/>
          <a:stretch>
            <a:fillRect/>
          </a:stretch>
        </p:blipFill>
        <p:spPr>
          <a:xfrm>
            <a:off x="1000100" y="2000240"/>
            <a:ext cx="1000132" cy="1182339"/>
          </a:xfrm>
          <a:prstGeom prst="rect">
            <a:avLst/>
          </a:prstGeom>
        </p:spPr>
      </p:pic>
      <p:pic>
        <p:nvPicPr>
          <p:cNvPr id="147" name="Grafik 146" descr="paulaner_emblema.jpg"/>
          <p:cNvPicPr>
            <a:picLocks noChangeAspect="1"/>
          </p:cNvPicPr>
          <p:nvPr>
            <p:custDataLst>
              <p:tags r:id="rId94"/>
            </p:custDataLst>
          </p:nvPr>
        </p:nvPicPr>
        <p:blipFill>
          <a:blip r:embed="rId102" cstate="print"/>
          <a:srcRect b="20015"/>
          <a:stretch>
            <a:fillRect/>
          </a:stretch>
        </p:blipFill>
        <p:spPr>
          <a:xfrm>
            <a:off x="750067" y="3714752"/>
            <a:ext cx="1500198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600" dirty="0" smtClean="0">
                <a:solidFill>
                  <a:schemeClr val="accent2"/>
                </a:solidFill>
              </a:rPr>
              <a:t>ZUM SCHNEIDER NYC</a:t>
            </a:r>
            <a:br>
              <a:rPr lang="de-DE" sz="1600" dirty="0" smtClean="0">
                <a:solidFill>
                  <a:schemeClr val="accent2"/>
                </a:solidFill>
              </a:rPr>
            </a:br>
            <a:r>
              <a:rPr lang="de-DE" sz="3200" dirty="0" smtClean="0"/>
              <a:t>Setting </a:t>
            </a:r>
            <a:r>
              <a:rPr lang="de-DE" sz="3200" dirty="0" err="1" smtClean="0"/>
              <a:t>of</a:t>
            </a:r>
            <a:r>
              <a:rPr lang="de-DE" sz="3200" dirty="0" smtClean="0"/>
              <a:t> The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GB" sz="3200" dirty="0"/>
          </a:p>
        </p:txBody>
      </p:sp>
      <p:sp>
        <p:nvSpPr>
          <p:cNvPr id="17" name="Rechteck 16"/>
          <p:cNvSpPr/>
          <p:nvPr/>
        </p:nvSpPr>
        <p:spPr>
          <a:xfrm>
            <a:off x="8429652" y="142852"/>
            <a:ext cx="357190" cy="285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I</a:t>
            </a:r>
            <a:endParaRPr lang="en-GB" sz="1200" b="1" dirty="0"/>
          </a:p>
        </p:txBody>
      </p:sp>
      <p:sp>
        <p:nvSpPr>
          <p:cNvPr id="18" name="Rechteck 17"/>
          <p:cNvSpPr/>
          <p:nvPr/>
        </p:nvSpPr>
        <p:spPr>
          <a:xfrm>
            <a:off x="8429652" y="50004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429652" y="857232"/>
            <a:ext cx="357190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III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5214974" cy="182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feld 9"/>
          <p:cNvSpPr txBox="1"/>
          <p:nvPr/>
        </p:nvSpPr>
        <p:spPr>
          <a:xfrm>
            <a:off x="611188" y="1700213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The </a:t>
            </a:r>
            <a:r>
              <a:rPr lang="de-DE" sz="1400" b="1" dirty="0" err="1" smtClean="0"/>
              <a:t>offered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beers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differ</a:t>
            </a:r>
            <a:r>
              <a:rPr lang="de-DE" sz="1400" b="1" dirty="0" smtClean="0"/>
              <a:t> in </a:t>
            </a:r>
            <a:r>
              <a:rPr lang="de-DE" sz="1400" b="1" dirty="0" err="1" smtClean="0"/>
              <a:t>revenue</a:t>
            </a:r>
            <a:r>
              <a:rPr lang="de-DE" sz="1400" b="1" dirty="0" smtClean="0"/>
              <a:t> (in US Dollars) per glas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glas </a:t>
            </a:r>
            <a:r>
              <a:rPr lang="de-DE" sz="1400" b="1" dirty="0" err="1" smtClean="0"/>
              <a:t>size</a:t>
            </a:r>
            <a:r>
              <a:rPr lang="de-DE" sz="1400" b="1" dirty="0" smtClean="0"/>
              <a:t> (in </a:t>
            </a:r>
            <a:r>
              <a:rPr lang="de-DE" sz="1400" b="1" dirty="0" err="1" smtClean="0"/>
              <a:t>liters</a:t>
            </a:r>
            <a:r>
              <a:rPr lang="de-DE" sz="1400" b="1" dirty="0" smtClean="0"/>
              <a:t>)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572008"/>
            <a:ext cx="5500726" cy="192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feld 12"/>
          <p:cNvSpPr txBox="1"/>
          <p:nvPr/>
        </p:nvSpPr>
        <p:spPr>
          <a:xfrm>
            <a:off x="611188" y="4286256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/>
              <a:t>They</a:t>
            </a:r>
            <a:r>
              <a:rPr lang="de-DE" sz="1400" b="1" dirty="0" smtClean="0"/>
              <a:t> also </a:t>
            </a:r>
            <a:r>
              <a:rPr lang="de-DE" sz="1400" b="1" dirty="0" err="1" smtClean="0"/>
              <a:t>differ</a:t>
            </a:r>
            <a:r>
              <a:rPr lang="de-DE" sz="1400" b="1" dirty="0" smtClean="0"/>
              <a:t> in </a:t>
            </a:r>
            <a:r>
              <a:rPr lang="de-DE" sz="1400" b="1" dirty="0" err="1" smtClean="0"/>
              <a:t>purchasing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cost</a:t>
            </a:r>
            <a:r>
              <a:rPr lang="de-DE" sz="1400" b="1" dirty="0" smtClean="0"/>
              <a:t> per </a:t>
            </a:r>
            <a:r>
              <a:rPr lang="de-DE" sz="1400" b="1" dirty="0" err="1" smtClean="0"/>
              <a:t>keg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100 </a:t>
            </a:r>
            <a:r>
              <a:rPr lang="de-DE" sz="1400" b="1" dirty="0" err="1" smtClean="0"/>
              <a:t>liters</a:t>
            </a:r>
            <a:endParaRPr lang="de-DE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" val="Standard"/>
  <p:tag name="THINKCELLPRESENTATIONDONOTDELETE" val="&lt;?xml version=&quot;1.0&quot; encoding=&quot;UTF-16&quot; standalone=&quot;yes&quot;?&gt;&#10;&lt;root reqver=&quot;16160&quot;&gt;&lt;version val=&quot;17973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3&quot;&gt;&lt;elem m_fUsage=&quot;1.00000000000000000000E+000&quot;&gt;&lt;m_ppcolschidx val=&quot;0&quot;/&gt;&lt;m_rgb r=&quot;ff&quot; g=&quot;df&quot; b=&quot;df&quot;/&gt;&lt;/elem&gt;&lt;elem m_fUsage=&quot;9.00000000000000020000E-001&quot;&gt;&lt;m_ppcolschidx val=&quot;0&quot;/&gt;&lt;m_rgb r=&quot;ff&quot; g=&quot;82&quot; b=&quot;82&quot;/&gt;&lt;/elem&gt;&lt;elem m_fUsage=&quot;8.10000000000000050000E-001&quot;&gt;&lt;m_ppcolschidx val=&quot;0&quot;/&gt;&lt;m_rgb r=&quot;bf&quot; g=&quot;0&quot; b=&quot;0&quot;/&gt;&lt;/elem&gt;&lt;/m_vecMRU&gt;&lt;/m_mruColor&gt;&lt;m_agendatheme&gt;&lt;m_aagendaitemprops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1&quot;/&gt;&lt;m_nWeight val=&quot;6&quot;/&gt;&lt;m_col&gt;&lt;m_ppcolschidx val=&quot;2&quot;/&gt;&lt;/m_col&gt;&lt;m_msolinedashstyle val=&quot;1&quot;/&gt;&lt;m_msoarrowheadstyleBegin val=&quot;1&quot;/&gt;&lt;m_msoarrowheadstyleEnd val=&quot;1&quot;/&gt;&lt;/m_linestyle&gt;&lt;/elem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1&quot;/&gt;&lt;m_nWeight val=&quot;6&quot;/&gt;&lt;m_col&gt;&lt;m_ppcolschidx val=&quot;2&quot;/&gt;&lt;/m_col&gt;&lt;m_msolinedashstyle val=&quot;1&quot;/&gt;&lt;m_msoarrowheadstyleBegin val=&quot;1&quot;/&gt;&lt;m_msoarrowheadstyleEnd val=&quot;1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0&quot;/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0&quot;/&gt;&lt;/elem&gt;&lt;/m_aagendaitemprops&gt;&lt;m_linestyleTopBottomLine&gt;&lt;m_bVisible val=&quot;0&quot;/&gt;&lt;/m_linestyleTopBottomLine&gt;&lt;/m_agendatheme&gt;&lt;m_mapectfillschemeMRU&gt;&lt;key val=&quot;1&quot;/&gt;&lt;elem&gt;&lt;m_nPartnerID val=&quot;530&quot;/&gt;&lt;m_nIndex val=&quot;2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3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WycPXQTUqG1.l4a95x.w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Ct1I0Y3k.McQ4_zssgv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pgbx90Ey5ZNHIHYgQP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oQ9z89XUKg5apw3.MdZ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4c24kNBUeI8AjkBwT0z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u7GjcAiUeWxN7YCnOJM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XNkIlOD0yKXRNL3yydN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0HGOYwpXUatpxwt0P9Hww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P9yLL2f_E2v7UphtugoJ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IRM99BsE25x38OllRiL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xKXkuUTky80hgr4MbJ5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lYOZbhAq0OIiqpflfIgC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H7M7TqP.EOM7342TLYiI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JW_WgRn0yVwJZci3gNp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_39CxZo0iAZVB6L_fxC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4zreFRIkuEl0Q8AvTg5g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VpSXiuOSE.G188lwAW1iQ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nXOFemo0.vS_TZUCFyb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WBn9x8ZlkmRFEeIM36F1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j1xnRPrEC8AKpr8eP2d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IpF_rNUqEWBXNBwLmBqQ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hmSQ3FX06xQpPlT_kBX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oQ9z89XUKg5apw3.MdZ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5Lst8qzkKoz9jCP_pV_Q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iOpd6ga8UyUF4hpP0w07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DdVES8MkuxHcdfMQjfH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ma07MKXU.JqzZIP3JUVA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5NG8gJHckCKrJImXwg2q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KFvcmiEUmDqbSCn8ceK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w8hpv6U0S5kJMNc.7NJ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qv7kqPoUughEIbFI1kf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b4_lJAyk6xtAujJVZwm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d8.OIXG5kSwQAF_jia5V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4c24kNBUeI8AjkBwT0z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2Tfv3fy60a1LsEm_7ok6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sDPLhgJSUiMVDXd7BATM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1h6YRt5Uu0ldqYrGL6_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5yhmuaEkKQIr_dZZCKm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rDn0njRmEqbrHyBVUpH0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unypkUGkejPayazgigl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sbqRYeyd0mb_epACH8O9g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QT6U6xAgUGL_B7BwKG6nQ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_.erenP0EOeOEIFevBnn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NLVktR6t0KXjp.xhVEiz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u7GjcAiUeWxN7YCnOJM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PM39pu0UG_2KJ0DsiVD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8kcAPpzy0isaXGVh7bI8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r2i5VgnkEuBrtwjkQi1N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4cVYXEfkufoncghmJe7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NW54oLXkaXv1NAhJtoR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fNBGFI.nkSbw.qgKzFM8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mwkyWyM8UOYgp_CiOss1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CYGBIPkke7R3WMZR8NlQ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MR51uwExkCbFGG4zvO_Z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byvw7ixX0a5MSYxyFdS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XNkIlOD0yKXRNL3yydN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zr_ep_xKkSgBY3TcjlkVQ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q1MtB7zkKGqd65Kkme4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z5DdF9lwkSFyTjGJ5iGT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t2UV53DHUqPARJrozX9dQ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Dakten8dECXxHcHSioaw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hCvAXmMJ028szMwoiobH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_Sqfcq0kKUS2Y0ts3xtA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10H_ImEfUm5kUgmYkOh2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uBQUpCD0OGGyyyk3Z4UQ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nKNaHypZkuZdIAV9IsU.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0HGOYwpXUatpxwt0P9Hww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24BUn7VTkm6.K6P0rn24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70dQA_6US11TLB1XI85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UtyY7p8kO6udU9M6u3Z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mIYzEU9kqdTxmLsFcXpA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FYGdSmlWUuEoFkojSchC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9bWXRq5d0C17gs7jxaaAQ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4pcGHWVEiMMJlOubu2HA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A_6VFC40.a7rySzUpr8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iH9fe.RJEaO_ltlY.ESL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mkYCw.pg06evXgjjlpcG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P9yLL2f_E2v7UphtugoJ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Iv1DtjBEKAUPBgLoaEU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Bd_oMnQEE2IP9Ijf8rG9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8U_YUVckGenoUnVoPT7g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t44PvTaUiM9SFFfp6SQ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LnjyfdnT0.zGOWd87y7Dg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rTzCNrSE2N9LjjxesBx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deCmb2mU6gnXciHSXh2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feyp3EueESZFzC.vQFk0g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OAyrJG5zkykwGEF_22OW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.pYsIevuEe.NcEC5rd8A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IRM99BsE25x38OllRiL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ifJGe2pfUO33xBiCfnC5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Tk6kAiHkKRW4rfiYD0NQ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2rWK.9CEicmedDbQvF9g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HcqM6H1qU6L3JJKcvEIa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kTko83KU68s4pahT..qQ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SpezGBYUabg19MzFaTmA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WwyK1PlkukFMMl52Ipm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K0bYbXd_EG0oMjfQRsSy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3iW1Zh8WkWqTN76kGGn7w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CSHjY3hXEq3V0Yf2N8iH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xKXkuUTky80hgr4MbJ5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k4i0cJ3k25UiA8gC.GNw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D33umBHEmwBcaszqp7AA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jHB44Q2d0aLDpRppgTYIQ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Ct1I0Y3k.McQ4_zssgvg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pgbx90Ey5ZNHIHYgQPA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oQ9z89XUKg5apw3.MdZ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4c24kNBUeI8AjkBwT0zw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u7GjcAiUeWxN7YCnOJM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XNkIlOD0yKXRNL3yydNA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0HGOYwpXUatpxwt0P9Hw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3iW1Zh8WkWqTN76kGGn7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H7M7TqP.EOM7342TLYiIA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P9yLL2f_E2v7UphtugoJ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IRM99BsE25x38OllRiLg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xKXkuUTky80hgr4MbJ5g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H7M7TqP.EOM7342TLYiIA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JW_WgRn0yVwJZci3gNp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_39CxZo0iAZVB6L_fxC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4zreFRIkuEl0Q8AvTg5g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VpSXiuOSE.G188lwAW1iQ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nXOFemo0.vS_TZUCFyb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WBn9x8ZlkmRFEeIM36F1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JW_WgRn0yVwJZci3gNp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j1xnRPrEC8AKpr8eP2dw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IpF_rNUqEWBXNBwLmBqQ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hmSQ3FX06xQpPlT_kBX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5Lst8qzkKoz9jCP_pV_Q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iOpd6ga8UyUF4hpP0w07Q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DdVES8MkuxHcdfMQjfHA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ma07MKXU.JqzZIP3JUV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5NG8gJHckCKrJImXwg2q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KFvcmiEUmDqbSCn8ceK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w8hpv6U0S5kJMNc.7NJ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_39CxZo0iAZVB6L_fxCA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qv7kqPoUughEIbFI1kf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b4_lJAyk6xtAujJVZwmw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d8.OIXG5kSwQAF_jia5V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2Tfv3fy60a1LsEm_7ok6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sDPLhgJSUiMVDXd7BATMQ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1h6YRt5Uu0ldqYrGL6_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5yhmuaEkKQIr_dZZCKm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rDn0njRmEqbrHyBVUpH0g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unypkUGkejPayazgigl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sbqRYeyd0mb_epACH8O9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4zreFRIkuEl0Q8AvTg5g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QT6U6xAgUGL_B7BwKG6nQ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_.erenP0EOeOEIFevBnn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NLVktR6t0KXjp.xhVEiz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PM39pu0UG_2KJ0DsiVDw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8kcAPpzy0isaXGVh7bI8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r2i5VgnkEuBrtwjkQi1NA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4cVYXEfkufoncghmJe7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NW54oLXkaXv1NAhJtoRQ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fNBGFI.nkSbw.qgKzFM8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mwkyWyM8UOYgp_CiOss1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VpSXiuOSE.G188lwAW1iQ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CYGBIPkke7R3WMZR8NlQ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MR51uwExkCbFGG4zvO_Z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byvw7ixX0a5MSYxyFdShA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zr_ep_xKkSgBY3TcjlkVQ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q1MtB7zkKGqd65Kkme4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z5DdF9lwkSFyTjGJ5iGTA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t2UV53DHUqPARJrozX9dQ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Dakten8dECXxHcHSioaw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hCvAXmMJ028szMwoiobHg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_Sqfcq0kKUS2Y0ts3xt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nXOFemo0.vS_TZUCFyb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10H_ImEfUm5kUgmYkOh2g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uBQUpCD0OGGyyyk3Z4U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nKNaHypZkuZdIAV9IsU.g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24BUn7VTkm6.K6P0rn24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70dQA_6US11TLB1XI85Q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UtyY7p8kO6udU9M6u3Zw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mIYzEU9kqdTxmLsFcXpA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FYGdSmlWUuEoFkojSchC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9bWXRq5d0C17gs7jxaaAQ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4pcGHWVEiMMJlOubu2H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WBn9x8ZlkmRFEeIM36F1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A_6VFC40.a7rySzUpr8A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iH9fe.RJEaO_ltlY.ESLQ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mkYCw.pg06evXgjjlpcGg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Iv1DtjBEKAUPBgLoaEUQ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Bd_oMnQEE2IP9Ijf8rG9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8U_YUVckGenoUnVoPT7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t44PvTaUiM9SFFfp6SQA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LnjyfdnT0.zGOWd87y7Dg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rTzCNrSE2N9LjjxesBx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deCmb2mU6gnXciHSXh2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j1xnRPrEC8AKpr8eP2dw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feyp3EueESZFzC.vQFk0g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OAyrJG5zkykwGEF_22OWQ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.pYsIevuEe.NcEC5rd8Aw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ifJGe2pfUO33xBiCfnC5g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Tk6kAiHkKRW4rfiYD0NQ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2rWK.9CEicmedDbQvF9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HcqM6H1qU6L3JJKcvEIaA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kTko83KU68s4pahT..qQ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1OhSoMdEWCQ3mLXp8E2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ZmCxBakAkO80asseyPS3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IpF_rNUqEWBXNBwLmBqQA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10JGM8Yk2A9ss8fKT11A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8UWBgUl0aYKMjuclpRs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ZEgmjB6kSHA_HlOJlQTA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3Raxg_V02aSUeFEpoESw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xCSEOQKe0yJxyv0u0e8f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CcnQiMKUKvXBylFaXNGg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Xt3Z8C_kKD2CaV.9lzx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RGFajU30mghKNxnQasg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Y_THkL3Wkm27yjJOYW0Vg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HjPwOu2kuyw4riiy3D3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hmSQ3FX06xQpPlT_kBXw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cpRW_54kqu62mYG4WbJQ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K9WGryik6bK7gTBdXdY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UOukjt2UO1LIxfPfhDX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_gHAyt.gk6Febs1qCl7U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BNFvIVVLE6tvO0EfbumA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LoF56te20eqqYR13HcVng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WfDDGjDIUap.vguSc8f7Q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7F1_OI80kyNNgEotMt48w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VtC1LTV8E60KeZftGnkqQ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Zb8lZm8k0SfMA.jdagEk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CSHjY3hXEq3V0Yf2N8iH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5Lst8qzkKoz9jCP_pV_Q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Wf.AShyR0CwzdaHPofT.g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Yt93Y5h8kqy2TjSx_Y_zg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huKe9l8wk2OHCX3.wZdCg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zbzzZItc0OWVkrIqNFSNg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QXs2y73pEKZQ3amRyCPXw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vQ.9IOog0aB4HUXThdvWw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7rAPDVnR02cS2.d3_zxow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f7aBT_fUGAon9fH1kTy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5CDzwFx4U6FiZQL.HJP3Q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OIHl7zL02a68_SkTnTe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iOpd6ga8UyUF4hpP0w07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UzbdsZiwEG4ogkSMAYHzg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dwBFnhWsUu0v5hTOjQyv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0SOV8HT0G0LqUR8_VeC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8UWBgUl0aYKMjuclpRs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ZEgmjB6kSHA_HlOJlQTA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3Raxg_V02aSUeFEpoES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xCSEOQKe0yJxyv0u0e8fw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CcnQiMKUKvXBylFaXNG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RGFajU30mghKNxnQasg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DdVES8MkuxHcdfMQjfHA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Y_THkL3Wkm27yjJOYW0Vg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HjPwOu2kuyw4riiy3D3g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cpRW_54kqu62mYG4WbJQ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K9WGryik6bK7gTBdXdY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UOukjt2UO1LIxfPfhDXA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_gHAyt.gk6Febs1qCl7UA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BNFvIVVLE6tvO0EfbumA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LoF56te20eqqYR13HcVng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WfDDGjDIUap.vguSc8f7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7F1_OI80kyNNgEotMt48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ma07MKXU.JqzZIP3JUVA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VtC1LTV8E60KeZftGnkqQ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Zb8lZm8k0SfMA.jdagEkw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Wf.AShyR0CwzdaHPofT.g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Yt93Y5h8kqy2TjSx_Y_zg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huKe9l8wk2OHCX3.wZdC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zbzzZItc0OWVkrIqNFSNg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QXs2y73pEKZQ3amRyCPXw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vQ.9IOog0aB4HUXThdvWw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7rAPDVnR02cS2.d3_zxow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f7aBT_fUGAon9fH1kTy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5NG8gJHckCKrJImXwg2qg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5CDzwFx4U6FiZQL.HJP3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OIHl7zL02a68_SkTnTe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UzbdsZiwEG4ogkSMAYHzg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dwBFnhWsUu0v5hTOjQyvg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0SOV8HT0G0LqUR8_VeCA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8UWBgUl0aYKMjuclpRs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ZEgmjB6kSHA_HlOJlQTA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3Raxg_V02aSUeFEpoESw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xCSEOQKe0yJxyv0u0e8fw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CcnQiMKUKvXBylFaXNG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KFvcmiEUmDqbSCn8ceKA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RGFajU30mghKNxnQasgg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Y_THkL3Wkm27yjJOYW0V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HjPwOu2kuyw4riiy3D3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cpRW_54kqu62mYG4WbJQ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K9WGryik6bK7gTBdXdYw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UOukjt2UO1LIxfPfhDX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_gHAyt.gk6Febs1qCl7UA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BNFvIVVLE6tvO0EfbumAw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LoF56te20eqqYR13HcVn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w8hpv6U0S5kJMNc.7NJg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WfDDGjDIUap.vguSc8f7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7F1_OI80kyNNgEotMt48w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VtC1LTV8E60KeZftGnkq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Zb8lZm8k0SfMA.jdagEkw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Wf.AShyR0CwzdaHPofT.g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Yt93Y5h8kqy2TjSx_Y_z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huKe9l8wk2OHCX3.wZdCg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zbzzZItc0OWVkrIqNFSN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QXs2y73pEKZQ3amRyCPXw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vQ.9IOog0aB4HUXThdvW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qv7kqPoUughEIbFI1kfw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7rAPDVnR02cS2.d3_zxow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f7aBT_fUGAon9fH1kTyA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5CDzwFx4U6FiZQL.HJP3Q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OIHl7zL02a68_SkTnTe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UzbdsZiwEG4ogkSMAYHzg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dwBFnhWsUu0v5hTOjQyv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0SOV8HT0G0LqUR8_VeCA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8UWBgUl0aYKMjuclpRsg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ZEgmjB6kSHA_HlOJlQTA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3Raxg_V02aSUeFEpoES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b4_lJAyk6xtAujJVZwmw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xCSEOQKe0yJxyv0u0e8f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CcnQiMKUKvXBylFaXNGg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_YEzpgaUuwLMplh7Ypfw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TTqBA_3YEKqXVWEo5gYig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J02sFLG2UGDu.0QElA.Xg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WTY4Lgze0ifDxU_U8HiOA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COl8aM7g0KKOJjC2za3NQ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RRqWWF8a0ytXntPIxiwrA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61zKheFCU2lTyLMZ6z0d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d8.OIXG5kSwQAF_jia5Vg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_I17ohNXkO1c5dI2KUwzQ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KtutNCUiUyxonfhsMIG4Q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jF5kDdQuEKQUGwuWW7KSg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h3URwE8OkmvmXPb7zlg3Q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1AYnQN11kSDHJdt17iE7w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kg9wZSHqEKHU_iXrqZ_MA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8UWBgUl0aYKMjuclpRsg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ZEgmjB6kSHA_HlOJlQTA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3Raxg_V02aSUeFEpoESw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xCSEOQKe0yJxyv0u0e8f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k4i0cJ3k25UiA8gC.GN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2Tfv3fy60a1LsEm_7ok6A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CcnQiMKUKvXBylFaXNGg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1zswO2rEieTCvGsuGFFw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dKhd0WA8Ey7p39t1jzYOw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XbgGxxPMUKuppHfmQUN7g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Lztabfz0WagT_wFdkFpw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ZfPW3Zyf0q7TXfUhQO40Q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00h56fWkSgYgOCyV0BDw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bCeXQJev0i3WbEGUo82VQ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hDjxw7oUac_rdjH45rOQ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BeacsN1Dkut4uJ91l64s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sDPLhgJSUiMVDXd7BATMQ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KPdppqNkkmY_Zj4w4PBuw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wNF2Nt.LUaanDFV_7fuSw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053AYY6E0WqNBcOUFznqQ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7EpJ6v2UaDchg9IT1FJA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8UWBgUl0aYKMjuclpRsg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ZEgmjB6kSHA_HlOJlQTA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3Raxg_V02aSUeFEpoESw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xCSEOQKe0yJxyv0u0e8fw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CcnQiMKUKvXBylFaXNGg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1h6YRt5Uu0ldqYrGL6_g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ZqrIypPd0SijIzdM4ZY0Q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ak_r3tlU0OyVJxphOx2eg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DpZdKe1s0CHjurWZslGKA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M0DHX8mFEmPsq5VA08iaA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ldjRMd8iE6_9Zn9Hq9SMQ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wVtbTHYE2ff.Xi20.baA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LtpMJQE2EunK2Ri6VeFuw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5ZIwz3_YkKkxdL2Scorxg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4X2iKd1x0yJ1WGkVF5bUQ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_IoaWmt3kaUwbbQVn0aM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5yhmuaEkKQIr_dZZCKmg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yF.pD9pKUu7Mcfof56kHw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OEoUsPgUyDLm3DiCXjmw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Xibo707R06SccZuiozbhw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LXNiJ9ooUuWmK6y0TayOQ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120SWHaPka88hF41yUyIA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g1G1w_2iEOUjaOhcEC6gA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Um0oxvtk2ZsP7w7_VCSQ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ZdlTpxBEeKsPlY_rGrHA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TGnMsICEKFc2bnUKhU6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rDn0njRmEqbrHyBVUpH0g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xPc4R59kWqsSt2X.ns2A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5QfuJZvTUu8Rj5umVzCLg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eQv04XrLESlhLB2U_7unQ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T.X8Rz.0KQkX4SUtS_rw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tlTJWDZEaMHyumc7.x_A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4x9FOLCU.ro0awgWVNAg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.RrXz1tJU.tm58yzJwvmQ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ZRW5iVxhE6mFin2ye.9hw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CmDlVQpEOaZ1A2BrmFz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unypkUGkejPayazgiglQ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VZdFIIM90i_Klut9o8Euw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zQjN4pz6k2_QiVAnOblQg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GETNjBL02_TfMX0Idij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sbqRYeyd0mb_epACH8O9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QT6U6xAgUGL_B7BwKG6n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_.erenP0EOeOEIFevBnn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NLVktR6t0KXjp.xhVEiz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D33umBHEmwBcaszqp7A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PM39pu0UG_2KJ0DsiVD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8kcAPpzy0isaXGVh7bI8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r2i5VgnkEuBrtwjkQi1N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4cVYXEfkufoncghmJe7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NW54oLXkaXv1NAhJtoR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fNBGFI.nkSbw.qgKzFM8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mwkyWyM8UOYgp_CiOss1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CYGBIPkke7R3WMZR8Nl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MR51uwExkCbFGG4zvO_Z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byvw7ixX0a5MSYxyFdSh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jHB44Q2d0aLDpRppgTYI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zr_ep_xKkSgBY3TcjlkV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q1MtB7zkKGqd65Kkme4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z5DdF9lwkSFyTjGJ5iGT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t2UV53DHUqPARJrozX9d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Dakten8dECXxHcHSioaw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hCvAXmMJ028szMwoiobH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_Sqfcq0kKUS2Y0ts3xt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10H_ImEfUm5kUgmYkOh2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uBQUpCD0OGGyyyk3Z4U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nKNaHypZkuZdIAV9IsU.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Ct1I0Y3k.McQ4_zssgv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24BUn7VTkm6.K6P0rn24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70dQA_6US11TLB1XI85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UtyY7p8kO6udU9M6u3Z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mIYzEU9kqdTxmLsFcXp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FYGdSmlWUuEoFkojSchC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9bWXRq5d0C17gs7jxaaAQ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4pcGHWVEiMMJlOubu2H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A_6VFC40.a7rySzUpr8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iH9fe.RJEaO_ltlY.ESLQ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mkYCw.pg06evXgjjlpcG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pgbx90Ey5ZNHIHYgQP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Iv1DtjBEKAUPBgLoaEU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Bd_oMnQEE2IP9Ijf8rG9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8U_YUVckGenoUnVoPT7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t44PvTaUiM9SFFfp6SQ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LnjyfdnT0.zGOWd87y7D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rTzCNrSE2N9LjjxesBx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deCmb2mU6gnXciHSXh2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feyp3EueESZFzC.vQFk0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OAyrJG5zkykwGEF_22OW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.pYsIevuEe.NcEC5rd8A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UuxJHhvE2PugOTJ3tMk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ifJGe2pfUO33xBiCfnC5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Tk6kAiHkKRW4rfiYD0NQ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2rWK.9CEicmedDbQvF9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HcqM6H1qU6L3JJKcvEIa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kTko83KU68s4pahT..q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3iW1Zh8WkWqTN76kGGn7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CSHjY3hXEq3V0Yf2N8iH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k4i0cJ3k25UiA8gC.GN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D33umBHEmwBcaszqp7A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jHB44Q2d0aLDpRppgTYIQ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1197</Words>
  <Application>Microsoft Office PowerPoint</Application>
  <PresentationFormat>Bildschirmpräsentation (4:3)</PresentationFormat>
  <Paragraphs>532</Paragraphs>
  <Slides>29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29</vt:i4>
      </vt:variant>
    </vt:vector>
  </HeadingPairs>
  <TitlesOfParts>
    <vt:vector size="32" baseType="lpstr">
      <vt:lpstr>Galathea</vt:lpstr>
      <vt:lpstr>think-cell Slide</vt:lpstr>
      <vt:lpstr>Microsoft Graph-Diagramm</vt:lpstr>
      <vt:lpstr>Zum Schneider NYC</vt:lpstr>
      <vt:lpstr>ZUM SCHNEIDER NYC Outline</vt:lpstr>
      <vt:lpstr>ZUM SCHNEIDER NYC Outline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Setting of The Optimization Problem</vt:lpstr>
      <vt:lpstr>ZUM SCHNEIDER NYC Outline</vt:lpstr>
      <vt:lpstr>ZUM SCHNEIDER NYC Determining an Optimal Purchas. Policy </vt:lpstr>
      <vt:lpstr>ZUM SCHNEIDER NYC Determining an Optimal Purchas. Policy </vt:lpstr>
      <vt:lpstr>ZUM SCHNEIDER NYC Determining an Optimal Purchas. Policy </vt:lpstr>
      <vt:lpstr>ZUM SCHNEIDER NYC Determining an Optimal Purchas. Policy </vt:lpstr>
      <vt:lpstr>ZUM SCHNEIDER NYC Determining an Optimal Purchas. Policy </vt:lpstr>
      <vt:lpstr>ZUM SCHNEIDER NYC Determining an Optimal Purchas. Policy </vt:lpstr>
      <vt:lpstr>ZUM SCHNEIDER NYC Determining an Optimal Purchas. Policy </vt:lpstr>
      <vt:lpstr>ZUM SCHNEIDER NYC Outline</vt:lpstr>
      <vt:lpstr>ZUM SCHNEIDER NYC Sensitivity Analysis</vt:lpstr>
      <vt:lpstr>ZUM SCHNEIDER NYC Sensitivity Analysis</vt:lpstr>
      <vt:lpstr>ZUM SCHNEIDER NYC Sensitivity Analysis</vt:lpstr>
      <vt:lpstr>ZUM SCHNEIDER NYC Sensitivity Analysis</vt:lpstr>
      <vt:lpstr>ZUM SCHNEIDER NYC Sensitivity Analysis</vt:lpstr>
      <vt:lpstr>ZUM SCHNEIDER NYC Sensitivity Analysis</vt:lpstr>
      <vt:lpstr>ZUM SCHNEIDER NYC Sensitivity Analysis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Zum Schneider NYC</dc:title>
  <dc:creator>MW</dc:creator>
  <cp:lastModifiedBy>MW</cp:lastModifiedBy>
  <cp:revision>45</cp:revision>
  <dcterms:created xsi:type="dcterms:W3CDTF">2010-11-16T17:55:06Z</dcterms:created>
  <dcterms:modified xsi:type="dcterms:W3CDTF">2010-12-12T21:14:35Z</dcterms:modified>
</cp:coreProperties>
</file>